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19"/>
  </p:notesMasterIdLst>
  <p:sldIdLst>
    <p:sldId id="256" r:id="rId2"/>
    <p:sldId id="257" r:id="rId3"/>
    <p:sldId id="273" r:id="rId4"/>
    <p:sldId id="274" r:id="rId5"/>
    <p:sldId id="278" r:id="rId6"/>
    <p:sldId id="260" r:id="rId7"/>
    <p:sldId id="266" r:id="rId8"/>
    <p:sldId id="267" r:id="rId9"/>
    <p:sldId id="277" r:id="rId10"/>
    <p:sldId id="275" r:id="rId11"/>
    <p:sldId id="265" r:id="rId12"/>
    <p:sldId id="258" r:id="rId13"/>
    <p:sldId id="283" r:id="rId14"/>
    <p:sldId id="280" r:id="rId15"/>
    <p:sldId id="279" r:id="rId16"/>
    <p:sldId id="281"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401" autoAdjust="0"/>
  </p:normalViewPr>
  <p:slideViewPr>
    <p:cSldViewPr snapToGrid="0">
      <p:cViewPr varScale="1">
        <p:scale>
          <a:sx n="83" d="100"/>
          <a:sy n="83" d="100"/>
        </p:scale>
        <p:origin x="83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31BF56-9FE6-4822-92D6-013089BB4DCF}" type="datetimeFigureOut">
              <a:rPr lang="en-US" smtClean="0"/>
              <a:pPr/>
              <a:t>3/12/2018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AEA54D-BA96-429E-A26A-8876D1F65C67}" type="slidenum">
              <a:rPr lang="en-US" smtClean="0"/>
              <a:pPr/>
              <a:t>‹#›</a:t>
            </a:fld>
            <a:endParaRPr lang="en-US"/>
          </a:p>
        </p:txBody>
      </p:sp>
    </p:spTree>
    <p:extLst>
      <p:ext uri="{BB962C8B-B14F-4D97-AF65-F5344CB8AC3E}">
        <p14:creationId xmlns:p14="http://schemas.microsoft.com/office/powerpoint/2010/main" val="109495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Zakladi</a:t>
            </a:r>
            <a:r>
              <a:rPr lang="hr-HR" baseline="0" dirty="0" smtClean="0"/>
              <a:t>- što je odlučila financirati projekt</a:t>
            </a:r>
          </a:p>
          <a:p>
            <a:endParaRPr lang="hr-HR" baseline="0" dirty="0" smtClean="0"/>
          </a:p>
          <a:p>
            <a:r>
              <a:rPr lang="hr-HR" baseline="0" dirty="0" err="1" smtClean="0"/>
              <a:t>Čelnicama</a:t>
            </a:r>
            <a:r>
              <a:rPr lang="hr-HR" baseline="0" dirty="0" smtClean="0"/>
              <a:t> organizacije – dekanici prof. Aleksandri Čižmešiji, te na iznimnoj potpori pri pisanju i konstrukciji financijskog plana te radnog i prijavi samog projekta pročelnici Biološkog odsjeka </a:t>
            </a:r>
            <a:r>
              <a:rPr lang="hr-HR" baseline="0" dirty="0" err="1" smtClean="0"/>
              <a:t>prof</a:t>
            </a:r>
            <a:r>
              <a:rPr lang="hr-HR" baseline="0" dirty="0" smtClean="0"/>
              <a:t> .Ivančici Ternjej, te zamjenici pročelnice za znanost Renati </a:t>
            </a:r>
            <a:r>
              <a:rPr lang="hr-HR" baseline="0" dirty="0" err="1" smtClean="0"/>
              <a:t>Matoničkin</a:t>
            </a:r>
            <a:r>
              <a:rPr lang="hr-HR" baseline="0" dirty="0" smtClean="0"/>
              <a:t> i predstojnici Botaničkog Zavoda Sandri Radić</a:t>
            </a:r>
          </a:p>
          <a:p>
            <a:endParaRPr lang="hr-HR" baseline="0" dirty="0" smtClean="0"/>
          </a:p>
          <a:p>
            <a:r>
              <a:rPr lang="hr-HR" baseline="0" dirty="0" smtClean="0"/>
              <a:t>Sretna sam što sam drugi projekt s PMF-a koji je predstavljen ovdje, te još sretnija što su na mom odsjeku među 4 projekta kojima je odobreno financiranje- izniman uspjeh i ponos jer smo pri pisanju </a:t>
            </a:r>
            <a:r>
              <a:rPr lang="hr-HR" baseline="0" dirty="0" err="1" smtClean="0"/>
              <a:t>projakta</a:t>
            </a:r>
            <a:r>
              <a:rPr lang="hr-HR" baseline="0" dirty="0" smtClean="0"/>
              <a:t> zaista izvrsno i iznimno surađivale te je zasigurno za dobar rezultat zaslužna međusobna podrška u svim kriznim trenucima pripreme i pisanja projekta, što kao što većina u ovoj prostoriji zna nije bilo nimalo jednostavno.. </a:t>
            </a:r>
          </a:p>
          <a:p>
            <a:endParaRPr lang="en-US" dirty="0"/>
          </a:p>
        </p:txBody>
      </p:sp>
      <p:sp>
        <p:nvSpPr>
          <p:cNvPr id="4" name="Slide Number Placeholder 3"/>
          <p:cNvSpPr>
            <a:spLocks noGrp="1"/>
          </p:cNvSpPr>
          <p:nvPr>
            <p:ph type="sldNum" sz="quarter" idx="10"/>
          </p:nvPr>
        </p:nvSpPr>
        <p:spPr/>
        <p:txBody>
          <a:bodyPr/>
          <a:lstStyle/>
          <a:p>
            <a:fld id="{43AEA54D-BA96-429E-A26A-8876D1F65C67}" type="slidenum">
              <a:rPr lang="en-US" smtClean="0"/>
              <a:pPr/>
              <a:t>2</a:t>
            </a:fld>
            <a:endParaRPr lang="en-US"/>
          </a:p>
        </p:txBody>
      </p:sp>
    </p:spTree>
    <p:extLst>
      <p:ext uri="{BB962C8B-B14F-4D97-AF65-F5344CB8AC3E}">
        <p14:creationId xmlns:p14="http://schemas.microsoft.com/office/powerpoint/2010/main" val="407852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Mikrobiom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životinja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biljaka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jedan</a:t>
            </a:r>
            <a:r>
              <a:rPr lang="en-US" sz="1200" kern="1200" dirty="0" smtClean="0">
                <a:solidFill>
                  <a:schemeClr val="tx1"/>
                </a:solidFill>
                <a:latin typeface="+mn-lt"/>
                <a:ea typeface="+mn-ea"/>
                <a:cs typeface="+mn-cs"/>
              </a:rPr>
              <a:t> od </a:t>
            </a:r>
            <a:r>
              <a:rPr lang="en-US" sz="1200" kern="1200" dirty="0" err="1" smtClean="0">
                <a:solidFill>
                  <a:schemeClr val="tx1"/>
                </a:solidFill>
                <a:latin typeface="+mn-lt"/>
                <a:ea typeface="+mn-ea"/>
                <a:cs typeface="+mn-cs"/>
              </a:rPr>
              <a:t>vitalnih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sustava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svakog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organizma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kljuèan</a:t>
            </a:r>
            <a:r>
              <a:rPr lang="en-US" sz="1200" kern="1200" dirty="0" smtClean="0">
                <a:solidFill>
                  <a:schemeClr val="tx1"/>
                </a:solidFill>
                <a:latin typeface="+mn-lt"/>
                <a:ea typeface="+mn-ea"/>
                <a:cs typeface="+mn-cs"/>
              </a:rPr>
              <a:t> je </a:t>
            </a:r>
            <a:r>
              <a:rPr lang="en-US" sz="1200" kern="1200" dirty="0" err="1" smtClean="0">
                <a:solidFill>
                  <a:schemeClr val="tx1"/>
                </a:solidFill>
                <a:latin typeface="+mn-lt"/>
                <a:ea typeface="+mn-ea"/>
                <a:cs typeface="+mn-cs"/>
              </a:rPr>
              <a:t>za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opstanak</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dobrobit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svojih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doma</a:t>
            </a:r>
            <a:r>
              <a:rPr lang="hr-HR" sz="1200" kern="1200" dirty="0" smtClean="0">
                <a:solidFill>
                  <a:schemeClr val="tx1"/>
                </a:solidFill>
                <a:latin typeface="+mn-lt"/>
                <a:ea typeface="+mn-ea"/>
                <a:cs typeface="+mn-cs"/>
              </a:rPr>
              <a:t>c</a:t>
            </a:r>
            <a:r>
              <a:rPr lang="en-US" sz="1200" kern="1200" dirty="0" err="1" smtClean="0">
                <a:solidFill>
                  <a:schemeClr val="tx1"/>
                </a:solidFill>
                <a:latin typeface="+mn-lt"/>
                <a:ea typeface="+mn-ea"/>
                <a:cs typeface="+mn-cs"/>
              </a:rPr>
              <a:t>ina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Mikrobne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zajednice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omoguæuju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tijelu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domaæina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simbiontske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funkcije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unjegovom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probavnom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traktu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potpomažu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imunološki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sustav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pružaju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zaštitu</a:t>
            </a:r>
            <a:r>
              <a:rPr lang="en-US" sz="1200" kern="1200" dirty="0" smtClean="0">
                <a:solidFill>
                  <a:schemeClr val="tx1"/>
                </a:solidFill>
                <a:latin typeface="+mn-lt"/>
                <a:ea typeface="+mn-ea"/>
                <a:cs typeface="+mn-cs"/>
              </a:rPr>
              <a:t> od </a:t>
            </a:r>
            <a:r>
              <a:rPr lang="en-US" sz="1200" kern="1200" dirty="0" err="1" smtClean="0">
                <a:solidFill>
                  <a:schemeClr val="tx1"/>
                </a:solidFill>
                <a:latin typeface="+mn-lt"/>
                <a:ea typeface="+mn-ea"/>
                <a:cs typeface="+mn-cs"/>
              </a:rPr>
              <a:t>patogena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Evolucijafizioloških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procesa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trenutaèno</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promatra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kroz</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paradigmu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holobionta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opisuje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cjelokupan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sustavbiljke</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životinje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zajedno</a:t>
            </a:r>
            <a:r>
              <a:rPr lang="en-US" sz="1200" kern="1200" dirty="0" smtClean="0">
                <a:solidFill>
                  <a:schemeClr val="tx1"/>
                </a:solidFill>
                <a:latin typeface="+mn-lt"/>
                <a:ea typeface="+mn-ea"/>
                <a:cs typeface="+mn-cs"/>
              </a:rPr>
              <a:t> s </a:t>
            </a:r>
            <a:r>
              <a:rPr lang="en-US" sz="1200" kern="1200" dirty="0" err="1" smtClean="0">
                <a:solidFill>
                  <a:schemeClr val="tx1"/>
                </a:solidFill>
                <a:latin typeface="+mn-lt"/>
                <a:ea typeface="+mn-ea"/>
                <a:cs typeface="+mn-cs"/>
              </a:rPr>
              <a:t>mikroorganizmima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žive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unutar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ili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površini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organi</a:t>
            </a:r>
            <a:r>
              <a:rPr lang="hr-HR" sz="1200" kern="1200" dirty="0" err="1" smtClean="0">
                <a:solidFill>
                  <a:schemeClr val="tx1"/>
                </a:solidFill>
                <a:latin typeface="+mn-lt"/>
                <a:ea typeface="+mn-ea"/>
                <a:cs typeface="+mn-cs"/>
              </a:rPr>
              <a:t>zma</a:t>
            </a:r>
            <a:r>
              <a:rPr lang="hr-HR" sz="1200" kern="1200" dirty="0" smtClean="0">
                <a:solidFill>
                  <a:schemeClr val="tx1"/>
                </a:solidFill>
                <a:latin typeface="+mn-lt"/>
                <a:ea typeface="+mn-ea"/>
                <a:cs typeface="+mn-cs"/>
              </a:rPr>
              <a:t>.</a:t>
            </a:r>
            <a:r>
              <a:rPr lang="hr-HR" sz="1200" kern="1200" baseline="0" dirty="0" smtClean="0">
                <a:solidFill>
                  <a:schemeClr val="tx1"/>
                </a:solidFill>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37620803-EB08-47DD-AF8F-1E4AEFB10A7D}" type="slidenum">
              <a:rPr lang="en-GB" smtClean="0"/>
              <a:pPr/>
              <a:t>3</a:t>
            </a:fld>
            <a:endParaRPr lang="en-GB"/>
          </a:p>
        </p:txBody>
      </p:sp>
    </p:spTree>
    <p:extLst>
      <p:ext uri="{BB962C8B-B14F-4D97-AF65-F5344CB8AC3E}">
        <p14:creationId xmlns:p14="http://schemas.microsoft.com/office/powerpoint/2010/main" val="1206879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ijekom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svog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složenog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prilagodljivog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životnog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ciklusa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kornjaèe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migriraju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kreæu</a:t>
            </a:r>
            <a:r>
              <a:rPr lang="hr-HR"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se </a:t>
            </a:r>
            <a:r>
              <a:rPr lang="en-US" sz="1200" kern="1200" dirty="0" err="1" smtClean="0">
                <a:solidFill>
                  <a:schemeClr val="tx1"/>
                </a:solidFill>
                <a:latin typeface="+mn-lt"/>
                <a:ea typeface="+mn-ea"/>
                <a:cs typeface="+mn-cs"/>
              </a:rPr>
              <a:t>kroz</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razlièite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vrste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staništa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mijenjaju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svoju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ishranu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ponašanje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trofièki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položaj</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Poznate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svom</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èvrstom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oklopu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koji</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sastoji</a:t>
            </a:r>
            <a:r>
              <a:rPr lang="en-US" sz="1200" kern="1200" dirty="0" smtClean="0">
                <a:solidFill>
                  <a:schemeClr val="tx1"/>
                </a:solidFill>
                <a:latin typeface="+mn-lt"/>
                <a:ea typeface="+mn-ea"/>
                <a:cs typeface="+mn-cs"/>
              </a:rPr>
              <a:t> od </a:t>
            </a:r>
            <a:r>
              <a:rPr lang="en-US" sz="1200" kern="1200" dirty="0" err="1" smtClean="0">
                <a:solidFill>
                  <a:schemeClr val="tx1"/>
                </a:solidFill>
                <a:latin typeface="+mn-lt"/>
                <a:ea typeface="+mn-ea"/>
                <a:cs typeface="+mn-cs"/>
              </a:rPr>
              <a:t>gornjeg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oklopa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karapaksa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donjeg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plastrona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pružaju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zaštitu</a:t>
            </a:r>
            <a:r>
              <a:rPr lang="en-US" sz="1200" kern="1200" dirty="0" smtClean="0">
                <a:solidFill>
                  <a:schemeClr val="tx1"/>
                </a:solidFill>
                <a:latin typeface="+mn-lt"/>
                <a:ea typeface="+mn-ea"/>
                <a:cs typeface="+mn-cs"/>
              </a:rPr>
              <a:t> u</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divljini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ali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istovremeno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odlièna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površina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prièvršæivanje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drugih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organizama</a:t>
            </a:r>
            <a:r>
              <a:rPr lang="en-US" sz="1200" kern="1200" dirty="0" smtClean="0">
                <a:solidFill>
                  <a:schemeClr val="tx1"/>
                </a:solidFill>
                <a:latin typeface="+mn-lt"/>
                <a:ea typeface="+mn-ea"/>
                <a:cs typeface="+mn-cs"/>
              </a:rPr>
              <a:t>. Na </a:t>
            </a:r>
            <a:r>
              <a:rPr lang="en-US" sz="1200" kern="1200" dirty="0" err="1" smtClean="0">
                <a:solidFill>
                  <a:schemeClr val="tx1"/>
                </a:solidFill>
                <a:latin typeface="+mn-lt"/>
                <a:ea typeface="+mn-ea"/>
                <a:cs typeface="+mn-cs"/>
              </a:rPr>
              <a:t>karapaksu</a:t>
            </a:r>
            <a:r>
              <a:rPr lang="en-US" sz="1200" kern="1200" dirty="0" smtClean="0">
                <a:solidFill>
                  <a:schemeClr val="tx1"/>
                </a:solidFill>
                <a:latin typeface="+mn-lt"/>
                <a:ea typeface="+mn-ea"/>
                <a:cs typeface="+mn-cs"/>
              </a:rPr>
              <a:t> se</a:t>
            </a:r>
          </a:p>
          <a:p>
            <a:r>
              <a:rPr lang="en-US" sz="1200" kern="1200" dirty="0" err="1" smtClean="0">
                <a:solidFill>
                  <a:schemeClr val="tx1"/>
                </a:solidFill>
                <a:latin typeface="+mn-lt"/>
                <a:ea typeface="+mn-ea"/>
                <a:cs typeface="+mn-cs"/>
              </a:rPr>
              <a:t>èesto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nalaze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kompleksne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zajednice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epibionata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pružaju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vrijedan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uvid</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ponašanje</a:t>
            </a:r>
            <a:r>
              <a:rPr lang="en-US" sz="1200" kern="1200" dirty="0" smtClean="0">
                <a:solidFill>
                  <a:schemeClr val="tx1"/>
                </a:solidFill>
                <a:latin typeface="+mn-lt"/>
                <a:ea typeface="+mn-ea"/>
                <a:cs typeface="+mn-cs"/>
              </a:rPr>
              <a:t> same </a:t>
            </a:r>
            <a:r>
              <a:rPr lang="en-US" sz="1200" kern="1200" dirty="0" err="1" smtClean="0">
                <a:solidFill>
                  <a:schemeClr val="tx1"/>
                </a:solidFill>
                <a:latin typeface="+mn-lt"/>
                <a:ea typeface="+mn-ea"/>
                <a:cs typeface="+mn-cs"/>
              </a:rPr>
              <a:t>kornjaèe</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domaæina</a:t>
            </a:r>
            <a:r>
              <a:rPr lang="en-US" sz="1200" kern="1200" dirty="0" smtClean="0">
                <a:solidFill>
                  <a:schemeClr val="tx1"/>
                </a:solidFill>
                <a:latin typeface="+mn-lt"/>
                <a:ea typeface="+mn-ea"/>
                <a:cs typeface="+mn-cs"/>
              </a:rPr>
              <a:t> (Frick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Pfaller</a:t>
            </a:r>
            <a:r>
              <a:rPr lang="en-US" sz="1200" kern="1200" dirty="0" smtClean="0">
                <a:solidFill>
                  <a:schemeClr val="tx1"/>
                </a:solidFill>
                <a:latin typeface="+mn-lt"/>
                <a:ea typeface="+mn-ea"/>
                <a:cs typeface="+mn-cs"/>
              </a:rPr>
              <a:t> 2013). </a:t>
            </a:r>
            <a:r>
              <a:rPr lang="en-US" sz="1200" kern="1200" dirty="0" err="1" smtClean="0">
                <a:solidFill>
                  <a:schemeClr val="tx1"/>
                </a:solidFill>
                <a:latin typeface="+mn-lt"/>
                <a:ea typeface="+mn-ea"/>
                <a:cs typeface="+mn-cs"/>
              </a:rPr>
              <a:t>Stoga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epibiontske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zajednice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morskih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kornjaèa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ušle</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fokus</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znanstvenih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istraživanja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tijekom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zadnjih</a:t>
            </a:r>
            <a:r>
              <a:rPr lang="en-US" sz="1200" kern="1200" dirty="0" smtClean="0">
                <a:solidFill>
                  <a:schemeClr val="tx1"/>
                </a:solidFill>
                <a:latin typeface="+mn-lt"/>
                <a:ea typeface="+mn-ea"/>
                <a:cs typeface="+mn-cs"/>
              </a:rPr>
              <a:t> par </a:t>
            </a:r>
            <a:r>
              <a:rPr lang="en-US" sz="1200" kern="1200" dirty="0" err="1" smtClean="0">
                <a:solidFill>
                  <a:schemeClr val="tx1"/>
                </a:solidFill>
                <a:latin typeface="+mn-lt"/>
                <a:ea typeface="+mn-ea"/>
                <a:cs typeface="+mn-cs"/>
              </a:rPr>
              <a:t>godina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Makrobentoske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životinje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poput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rakova</a:t>
            </a:r>
            <a:r>
              <a:rPr lang="en-US" sz="1200" kern="1200" dirty="0" smtClean="0">
                <a:solidFill>
                  <a:schemeClr val="tx1"/>
                </a:solidFill>
                <a:latin typeface="+mn-lt"/>
                <a:ea typeface="+mn-ea"/>
                <a:cs typeface="+mn-cs"/>
              </a:rPr>
              <a:t>,</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kolutiæavaca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mekušaca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fotosintetskih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organizama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poput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makroalgi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poznati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epibionti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karapaksima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morskih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kornjaèa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Kistsos</a:t>
            </a:r>
            <a:r>
              <a:rPr lang="en-US" sz="1200" kern="1200" dirty="0" smtClean="0">
                <a:solidFill>
                  <a:schemeClr val="tx1"/>
                </a:solidFill>
                <a:latin typeface="+mn-lt"/>
                <a:ea typeface="+mn-ea"/>
                <a:cs typeface="+mn-cs"/>
              </a:rPr>
              <a:t> 2005). </a:t>
            </a:r>
            <a:r>
              <a:rPr lang="en-US" sz="1200" kern="1200" dirty="0" err="1" smtClean="0">
                <a:solidFill>
                  <a:schemeClr val="tx1"/>
                </a:solidFill>
                <a:latin typeface="+mn-lt"/>
                <a:ea typeface="+mn-ea"/>
                <a:cs typeface="+mn-cs"/>
              </a:rPr>
              <a:t>Nekima</a:t>
            </a:r>
            <a:r>
              <a:rPr lang="en-US" sz="1200" kern="1200" dirty="0" smtClean="0">
                <a:solidFill>
                  <a:schemeClr val="tx1"/>
                </a:solidFill>
                <a:latin typeface="+mn-lt"/>
                <a:ea typeface="+mn-ea"/>
                <a:cs typeface="+mn-cs"/>
              </a:rPr>
              <a:t> od </a:t>
            </a:r>
            <a:r>
              <a:rPr lang="en-US" sz="1200" kern="1200" dirty="0" err="1" smtClean="0">
                <a:solidFill>
                  <a:schemeClr val="tx1"/>
                </a:solidFill>
                <a:latin typeface="+mn-lt"/>
                <a:ea typeface="+mn-ea"/>
                <a:cs typeface="+mn-cs"/>
              </a:rPr>
              <a:t>ovih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organizama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potrebna</a:t>
            </a:r>
            <a:r>
              <a:rPr lang="en-US" sz="1200" kern="1200" dirty="0" smtClean="0">
                <a:solidFill>
                  <a:schemeClr val="tx1"/>
                </a:solidFill>
                <a:latin typeface="+mn-lt"/>
                <a:ea typeface="+mn-ea"/>
                <a:cs typeface="+mn-cs"/>
              </a:rPr>
              <a:t> je </a:t>
            </a:r>
            <a:r>
              <a:rPr lang="en-US" sz="1200" kern="1200" dirty="0" err="1" smtClean="0">
                <a:solidFill>
                  <a:schemeClr val="tx1"/>
                </a:solidFill>
                <a:latin typeface="+mn-lt"/>
                <a:ea typeface="+mn-ea"/>
                <a:cs typeface="+mn-cs"/>
              </a:rPr>
              <a:t>posebna</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podloga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prièvršæivanje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razvoj</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stoga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postale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iskljuèivo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epizoièke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potpunosti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ovisne</a:t>
            </a:r>
            <a:r>
              <a:rPr lang="en-US" sz="1200" kern="1200" dirty="0" smtClean="0">
                <a:solidFill>
                  <a:schemeClr val="tx1"/>
                </a:solidFill>
                <a:latin typeface="+mn-lt"/>
                <a:ea typeface="+mn-ea"/>
                <a:cs typeface="+mn-cs"/>
              </a:rPr>
              <a:t> o </a:t>
            </a:r>
            <a:r>
              <a:rPr lang="en-US" sz="1200" kern="1200" dirty="0" err="1" smtClean="0">
                <a:solidFill>
                  <a:schemeClr val="tx1"/>
                </a:solidFill>
                <a:latin typeface="+mn-lt"/>
                <a:ea typeface="+mn-ea"/>
                <a:cs typeface="+mn-cs"/>
              </a:rPr>
              <a:t>svojim</a:t>
            </a:r>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domaæinima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Jedan</a:t>
            </a:r>
            <a:r>
              <a:rPr lang="en-US" sz="1200" kern="1200" dirty="0" smtClean="0">
                <a:solidFill>
                  <a:schemeClr val="tx1"/>
                </a:solidFill>
                <a:latin typeface="+mn-lt"/>
                <a:ea typeface="+mn-ea"/>
                <a:cs typeface="+mn-cs"/>
              </a:rPr>
              <a:t> od </a:t>
            </a:r>
            <a:r>
              <a:rPr lang="en-US" sz="1200" kern="1200" dirty="0" err="1" smtClean="0">
                <a:solidFill>
                  <a:schemeClr val="tx1"/>
                </a:solidFill>
                <a:latin typeface="+mn-lt"/>
                <a:ea typeface="+mn-ea"/>
                <a:cs typeface="+mn-cs"/>
              </a:rPr>
              <a:t>potpuno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ovisnih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organizama</a:t>
            </a:r>
            <a:r>
              <a:rPr lang="en-US" sz="1200" kern="1200" dirty="0" smtClean="0">
                <a:solidFill>
                  <a:schemeClr val="tx1"/>
                </a:solidFill>
                <a:latin typeface="+mn-lt"/>
                <a:ea typeface="+mn-ea"/>
                <a:cs typeface="+mn-cs"/>
              </a:rPr>
              <a:t> je </a:t>
            </a:r>
            <a:r>
              <a:rPr lang="en-US" sz="1200" kern="1200" dirty="0" err="1" smtClean="0">
                <a:solidFill>
                  <a:schemeClr val="tx1"/>
                </a:solidFill>
                <a:latin typeface="+mn-lt"/>
                <a:ea typeface="+mn-ea"/>
                <a:cs typeface="+mn-cs"/>
              </a:rPr>
              <a:t>crvena</a:t>
            </a:r>
            <a:r>
              <a:rPr lang="en-US" sz="1200" kern="1200" dirty="0" smtClean="0">
                <a:solidFill>
                  <a:schemeClr val="tx1"/>
                </a:solidFill>
                <a:latin typeface="+mn-lt"/>
                <a:ea typeface="+mn-ea"/>
                <a:cs typeface="+mn-cs"/>
              </a:rPr>
              <a:t> alga </a:t>
            </a:r>
            <a:r>
              <a:rPr lang="en-US" sz="1200" kern="1200" dirty="0" err="1" smtClean="0">
                <a:solidFill>
                  <a:schemeClr val="tx1"/>
                </a:solidFill>
                <a:latin typeface="+mn-lt"/>
                <a:ea typeface="+mn-ea"/>
                <a:cs typeface="+mn-cs"/>
              </a:rPr>
              <a:t>Polysiphonia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carretia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utvrðena</a:t>
            </a:r>
            <a:r>
              <a:rPr lang="en-US" sz="1200" kern="1200" dirty="0" smtClean="0">
                <a:solidFill>
                  <a:schemeClr val="tx1"/>
                </a:solidFill>
                <a:latin typeface="+mn-lt"/>
                <a:ea typeface="+mn-ea"/>
                <a:cs typeface="+mn-cs"/>
              </a:rPr>
              <a:t> da</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živi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iskljuèivo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živim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glavatim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želvama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Hollenberg</a:t>
            </a:r>
            <a:r>
              <a:rPr lang="en-US" sz="1200" kern="1200" dirty="0" smtClean="0">
                <a:solidFill>
                  <a:schemeClr val="tx1"/>
                </a:solidFill>
                <a:latin typeface="+mn-lt"/>
                <a:ea typeface="+mn-ea"/>
                <a:cs typeface="+mn-cs"/>
              </a:rPr>
              <a:t> 1971), </a:t>
            </a:r>
            <a:r>
              <a:rPr lang="en-US" sz="1200" kern="1200" dirty="0" err="1" smtClean="0">
                <a:solidFill>
                  <a:schemeClr val="tx1"/>
                </a:solidFill>
                <a:latin typeface="+mn-lt"/>
                <a:ea typeface="+mn-ea"/>
                <a:cs typeface="+mn-cs"/>
              </a:rPr>
              <a:t>pri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èemu</a:t>
            </a:r>
            <a:r>
              <a:rPr lang="en-US" sz="1200" kern="1200" dirty="0" smtClean="0">
                <a:solidFill>
                  <a:schemeClr val="tx1"/>
                </a:solidFill>
                <a:latin typeface="+mn-lt"/>
                <a:ea typeface="+mn-ea"/>
                <a:cs typeface="+mn-cs"/>
              </a:rPr>
              <a:t> je </a:t>
            </a:r>
            <a:r>
              <a:rPr lang="en-US" sz="1200" kern="1200" dirty="0" err="1" smtClean="0">
                <a:solidFill>
                  <a:schemeClr val="tx1"/>
                </a:solidFill>
                <a:latin typeface="+mn-lt"/>
                <a:ea typeface="+mn-ea"/>
                <a:cs typeface="+mn-cs"/>
              </a:rPr>
              <a:t>njen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opstanak</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neraskidivo</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povezan</a:t>
            </a:r>
            <a:r>
              <a:rPr lang="en-US" sz="1200" kern="1200" dirty="0" smtClean="0">
                <a:solidFill>
                  <a:schemeClr val="tx1"/>
                </a:solidFill>
                <a:latin typeface="+mn-lt"/>
                <a:ea typeface="+mn-ea"/>
                <a:cs typeface="+mn-cs"/>
              </a:rPr>
              <a:t> s </a:t>
            </a:r>
            <a:r>
              <a:rPr lang="en-US" sz="1200" kern="1200" dirty="0" err="1" smtClean="0">
                <a:solidFill>
                  <a:schemeClr val="tx1"/>
                </a:solidFill>
                <a:latin typeface="+mn-lt"/>
                <a:ea typeface="+mn-ea"/>
                <a:cs typeface="+mn-cs"/>
              </a:rPr>
              <a:t>preživljavanjem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domaæina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Detaljna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istraživanja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ovakvih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trajnih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bliskih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asocijacija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mogu</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pokazati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važne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koevolucijske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mehanizme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izmeðu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morskih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kornjaèa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njihovih</a:t>
            </a:r>
            <a:r>
              <a:rPr lang="en-US" sz="1200" kern="1200" dirty="0" smtClean="0">
                <a:solidFill>
                  <a:schemeClr val="tx1"/>
                </a:solidFill>
                <a:latin typeface="+mn-lt"/>
                <a:ea typeface="+mn-ea"/>
                <a:cs typeface="+mn-cs"/>
              </a:rPr>
              <a:t> epi-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endobionata</a:t>
            </a:r>
            <a:r>
              <a:rPr lang="en-US" sz="1200" kern="1200" dirty="0" smtClean="0">
                <a:solidFill>
                  <a:schemeClr val="tx1"/>
                </a:solidFill>
                <a:latin typeface="+mn-lt"/>
                <a:ea typeface="+mn-ea"/>
                <a:cs typeface="+mn-cs"/>
              </a:rPr>
              <a:t>. S</a:t>
            </a:r>
          </a:p>
          <a:p>
            <a:r>
              <a:rPr lang="en-US" sz="1200" kern="1200" dirty="0" err="1" smtClean="0">
                <a:solidFill>
                  <a:schemeClr val="tx1"/>
                </a:solidFill>
                <a:latin typeface="+mn-lt"/>
                <a:ea typeface="+mn-ea"/>
                <a:cs typeface="+mn-cs"/>
              </a:rPr>
              <a:t>druge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strane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odreðene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svojte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dolaze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morskim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životinjama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mogu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karakteristiène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odreðeno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stanište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ili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mikrostanište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McClatchie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sur. 1990). </a:t>
            </a:r>
            <a:r>
              <a:rPr lang="en-US" sz="1200" kern="1200" dirty="0" err="1" smtClean="0">
                <a:solidFill>
                  <a:schemeClr val="tx1"/>
                </a:solidFill>
                <a:latin typeface="+mn-lt"/>
                <a:ea typeface="+mn-ea"/>
                <a:cs typeface="+mn-cs"/>
              </a:rPr>
              <a:t>Takvi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organizmi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mogu</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prièvrstiti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a:t>
            </a:r>
            <a:r>
              <a:rPr lang="en-US" sz="1200" kern="1200" dirty="0" smtClean="0">
                <a:solidFill>
                  <a:schemeClr val="tx1"/>
                </a:solidFill>
                <a:latin typeface="+mn-lt"/>
                <a:ea typeface="+mn-ea"/>
                <a:cs typeface="+mn-cs"/>
              </a:rPr>
              <a:t> dobro</a:t>
            </a:r>
          </a:p>
          <a:p>
            <a:r>
              <a:rPr lang="en-US" sz="1200" kern="1200" dirty="0" err="1" smtClean="0">
                <a:solidFill>
                  <a:schemeClr val="tx1"/>
                </a:solidFill>
                <a:latin typeface="+mn-lt"/>
                <a:ea typeface="+mn-ea"/>
                <a:cs typeface="+mn-cs"/>
              </a:rPr>
              <a:t>razvijeni</a:t>
            </a:r>
            <a:r>
              <a:rPr lang="en-US" sz="1200" kern="1200" dirty="0" smtClean="0">
                <a:solidFill>
                  <a:schemeClr val="tx1"/>
                </a:solidFill>
                <a:latin typeface="+mn-lt"/>
                <a:ea typeface="+mn-ea"/>
                <a:cs typeface="+mn-cs"/>
              </a:rPr>
              <a:t> biofilm </a:t>
            </a:r>
            <a:r>
              <a:rPr lang="en-US" sz="1200" kern="1200" dirty="0" err="1" smtClean="0">
                <a:solidFill>
                  <a:schemeClr val="tx1"/>
                </a:solidFill>
                <a:latin typeface="+mn-lt"/>
                <a:ea typeface="+mn-ea"/>
                <a:cs typeface="+mn-cs"/>
              </a:rPr>
              <a:t>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površini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morskih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kornjaèa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ukoliko</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kornjaèe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hrane</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blizini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prirodnih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supstrata</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ovih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organizama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Stoga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znanje</a:t>
            </a:r>
            <a:r>
              <a:rPr lang="en-US" sz="1200" kern="1200" dirty="0" smtClean="0">
                <a:solidFill>
                  <a:schemeClr val="tx1"/>
                </a:solidFill>
                <a:latin typeface="+mn-lt"/>
                <a:ea typeface="+mn-ea"/>
                <a:cs typeface="+mn-cs"/>
              </a:rPr>
              <a:t> o </a:t>
            </a:r>
            <a:r>
              <a:rPr lang="en-US" sz="1200" kern="1200" dirty="0" err="1" smtClean="0">
                <a:solidFill>
                  <a:schemeClr val="tx1"/>
                </a:solidFill>
                <a:latin typeface="+mn-lt"/>
                <a:ea typeface="+mn-ea"/>
                <a:cs typeface="+mn-cs"/>
              </a:rPr>
              <a:t>epibiontskim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zajednicama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može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predstavljati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koristan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alat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praæenju</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kretanja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rasprostranjenja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ekologije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morskih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kornjaèa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unutar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prostornih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vremenskih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raspodjela</a:t>
            </a:r>
            <a:r>
              <a:rPr lang="hr-HR"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razdvojeni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lokaliteti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ishrane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ishrana</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razlièitim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razvojnim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stadijima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što</a:t>
            </a:r>
            <a:r>
              <a:rPr lang="en-US" sz="1200" kern="1200" dirty="0" smtClean="0">
                <a:solidFill>
                  <a:schemeClr val="tx1"/>
                </a:solidFill>
                <a:latin typeface="+mn-lt"/>
                <a:ea typeface="+mn-ea"/>
                <a:cs typeface="+mn-cs"/>
              </a:rPr>
              <a:t> je </a:t>
            </a:r>
            <a:r>
              <a:rPr lang="en-US" sz="1200" kern="1200" dirty="0" err="1" smtClean="0">
                <a:solidFill>
                  <a:schemeClr val="tx1"/>
                </a:solidFill>
                <a:latin typeface="+mn-lt"/>
                <a:ea typeface="+mn-ea"/>
                <a:cs typeface="+mn-cs"/>
              </a:rPr>
              <a:t>posebice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bitno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a:t>
            </a:r>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odreðivanju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mjera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zaštite</a:t>
            </a:r>
            <a:r>
              <a:rPr lang="en-US" sz="1200" kern="1200" dirty="0" smtClean="0">
                <a:solidFill>
                  <a:schemeClr val="tx1"/>
                </a:solidFill>
                <a:latin typeface="+mn-lt"/>
                <a:ea typeface="+mn-ea"/>
                <a:cs typeface="+mn-cs"/>
              </a:rPr>
              <a:t> (Frick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Pfaller</a:t>
            </a:r>
            <a:r>
              <a:rPr lang="en-US" sz="1200" kern="1200" dirty="0" smtClean="0">
                <a:solidFill>
                  <a:schemeClr val="tx1"/>
                </a:solidFill>
                <a:latin typeface="+mn-lt"/>
                <a:ea typeface="+mn-ea"/>
                <a:cs typeface="+mn-cs"/>
              </a:rPr>
              <a:t> 2013).</a:t>
            </a:r>
            <a:endParaRPr lang="en-US" dirty="0"/>
          </a:p>
        </p:txBody>
      </p:sp>
      <p:sp>
        <p:nvSpPr>
          <p:cNvPr id="4" name="Slide Number Placeholder 3"/>
          <p:cNvSpPr>
            <a:spLocks noGrp="1"/>
          </p:cNvSpPr>
          <p:nvPr>
            <p:ph type="sldNum" sz="quarter" idx="10"/>
          </p:nvPr>
        </p:nvSpPr>
        <p:spPr/>
        <p:txBody>
          <a:bodyPr/>
          <a:lstStyle/>
          <a:p>
            <a:fld id="{43AEA54D-BA96-429E-A26A-8876D1F65C67}" type="slidenum">
              <a:rPr lang="en-US" smtClean="0"/>
              <a:pPr/>
              <a:t>4</a:t>
            </a:fld>
            <a:endParaRPr lang="en-US"/>
          </a:p>
        </p:txBody>
      </p:sp>
    </p:spTree>
    <p:extLst>
      <p:ext uri="{BB962C8B-B14F-4D97-AF65-F5344CB8AC3E}">
        <p14:creationId xmlns:p14="http://schemas.microsoft.com/office/powerpoint/2010/main" val="224594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smtClean="0">
                <a:solidFill>
                  <a:schemeClr val="tx1"/>
                </a:solidFill>
                <a:latin typeface="+mn-lt"/>
                <a:ea typeface="+mn-ea"/>
                <a:cs typeface="+mn-cs"/>
              </a:rPr>
              <a:t>Stoga </a:t>
            </a:r>
            <a:r>
              <a:rPr lang="it-IT" sz="1200" kern="1200" dirty="0" err="1" smtClean="0">
                <a:solidFill>
                  <a:schemeClr val="tx1"/>
                </a:solidFill>
                <a:latin typeface="+mn-lt"/>
                <a:ea typeface="+mn-ea"/>
                <a:cs typeface="+mn-cs"/>
              </a:rPr>
              <a:t>vjerujemo</a:t>
            </a:r>
            <a:r>
              <a:rPr lang="it-IT" sz="1200" kern="1200" dirty="0" smtClean="0">
                <a:solidFill>
                  <a:schemeClr val="tx1"/>
                </a:solidFill>
                <a:latin typeface="+mn-lt"/>
                <a:ea typeface="+mn-ea"/>
                <a:cs typeface="+mn-cs"/>
              </a:rPr>
              <a:t> da </a:t>
            </a:r>
            <a:r>
              <a:rPr lang="it-IT" sz="1200" kern="1200" dirty="0" err="1" smtClean="0">
                <a:solidFill>
                  <a:schemeClr val="tx1"/>
                </a:solidFill>
                <a:latin typeface="+mn-lt"/>
                <a:ea typeface="+mn-ea"/>
                <a:cs typeface="+mn-cs"/>
              </a:rPr>
              <a:t>ova</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stabilna</a:t>
            </a:r>
            <a:endParaRPr lang="it-IT"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mediteranska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subpopulacija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pruža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jedinstvenu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priliku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prouèavanje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zdrave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brojne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populacije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ali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jedinki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koje</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oporavljaju</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centrima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oporavak</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morskih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kornjaèa</a:t>
            </a:r>
            <a:r>
              <a:rPr lang="en-US" sz="1200" kern="1200" dirty="0" smtClean="0">
                <a:solidFill>
                  <a:schemeClr val="tx1"/>
                </a:solidFill>
                <a:latin typeface="+mn-lt"/>
                <a:ea typeface="+mn-ea"/>
                <a:cs typeface="+mn-cs"/>
              </a:rPr>
              <a:t>.</a:t>
            </a:r>
            <a:endParaRPr lang="hr-HR" sz="1200" kern="1200" dirty="0" smtClean="0">
              <a:solidFill>
                <a:schemeClr val="tx1"/>
              </a:solidFill>
              <a:latin typeface="+mn-lt"/>
              <a:ea typeface="+mn-ea"/>
              <a:cs typeface="+mn-cs"/>
            </a:endParaRPr>
          </a:p>
          <a:p>
            <a:r>
              <a:rPr lang="hr-HR" sz="1200" kern="1200" dirty="0" smtClean="0">
                <a:solidFill>
                  <a:schemeClr val="tx1"/>
                </a:solidFill>
                <a:latin typeface="+mn-lt"/>
                <a:ea typeface="+mn-ea"/>
                <a:cs typeface="+mn-cs"/>
              </a:rPr>
              <a:t>Z</a:t>
            </a:r>
            <a:r>
              <a:rPr lang="en-US" sz="1200" kern="1200" dirty="0" smtClean="0">
                <a:solidFill>
                  <a:schemeClr val="tx1"/>
                </a:solidFill>
                <a:latin typeface="+mn-lt"/>
                <a:ea typeface="+mn-ea"/>
                <a:cs typeface="+mn-cs"/>
              </a:rPr>
              <a:t>bog </a:t>
            </a:r>
            <a:r>
              <a:rPr lang="en-US" sz="1200" kern="1200" dirty="0" err="1" smtClean="0">
                <a:solidFill>
                  <a:schemeClr val="tx1"/>
                </a:solidFill>
                <a:latin typeface="+mn-lt"/>
                <a:ea typeface="+mn-ea"/>
                <a:cs typeface="+mn-cs"/>
              </a:rPr>
              <a:t>dugog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životnog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ciklusa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izraženih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migratornih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navika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krajnje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oportunistièkih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strategija</a:t>
            </a:r>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ishrane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zdravlje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glavatih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želvi</a:t>
            </a:r>
            <a:r>
              <a:rPr lang="en-US" sz="1200" kern="1200" dirty="0" smtClean="0">
                <a:solidFill>
                  <a:schemeClr val="tx1"/>
                </a:solidFill>
                <a:latin typeface="+mn-lt"/>
                <a:ea typeface="+mn-ea"/>
                <a:cs typeface="+mn-cs"/>
              </a:rPr>
              <a:t> je </a:t>
            </a:r>
            <a:r>
              <a:rPr lang="en-US" sz="1200" kern="1200" dirty="0" err="1" smtClean="0">
                <a:solidFill>
                  <a:schemeClr val="tx1"/>
                </a:solidFill>
                <a:latin typeface="+mn-lt"/>
                <a:ea typeface="+mn-ea"/>
                <a:cs typeface="+mn-cs"/>
              </a:rPr>
              <a:t>ugroženo</a:t>
            </a:r>
            <a:r>
              <a:rPr lang="en-US" sz="1200" kern="1200" dirty="0" smtClean="0">
                <a:solidFill>
                  <a:schemeClr val="tx1"/>
                </a:solidFill>
                <a:latin typeface="+mn-lt"/>
                <a:ea typeface="+mn-ea"/>
                <a:cs typeface="+mn-cs"/>
              </a:rPr>
              <a:t> s </a:t>
            </a:r>
            <a:r>
              <a:rPr lang="en-US" sz="1200" kern="1200" dirty="0" err="1" smtClean="0">
                <a:solidFill>
                  <a:schemeClr val="tx1"/>
                </a:solidFill>
                <a:latin typeface="+mn-lt"/>
                <a:ea typeface="+mn-ea"/>
                <a:cs typeface="+mn-cs"/>
              </a:rPr>
              <a:t>velikim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kolièinama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plastiènog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otpada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kojeg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sluèajno</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konzumiraju</a:t>
            </a:r>
            <a:r>
              <a:rPr lang="en-US" sz="1200" kern="1200" dirty="0" smtClean="0">
                <a:solidFill>
                  <a:schemeClr val="tx1"/>
                </a:solidFill>
                <a:latin typeface="+mn-lt"/>
                <a:ea typeface="+mn-ea"/>
                <a:cs typeface="+mn-cs"/>
              </a:rPr>
              <a:t> (Lazar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Graèan</a:t>
            </a:r>
            <a:r>
              <a:rPr lang="en-US" sz="1200" kern="1200" dirty="0" smtClean="0">
                <a:solidFill>
                  <a:schemeClr val="tx1"/>
                </a:solidFill>
                <a:latin typeface="+mn-lt"/>
                <a:ea typeface="+mn-ea"/>
                <a:cs typeface="+mn-cs"/>
              </a:rPr>
              <a:t> 2011), </a:t>
            </a:r>
            <a:r>
              <a:rPr lang="en-US" sz="1200" kern="1200" dirty="0" err="1" smtClean="0">
                <a:solidFill>
                  <a:schemeClr val="tx1"/>
                </a:solidFill>
                <a:latin typeface="+mn-lt"/>
                <a:ea typeface="+mn-ea"/>
                <a:cs typeface="+mn-cs"/>
              </a:rPr>
              <a:t>organokloridnim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zagaðivaèima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nakupljaju</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organizmu</a:t>
            </a:r>
            <a:r>
              <a:rPr lang="en-US" sz="1200" kern="1200" dirty="0" smtClean="0">
                <a:solidFill>
                  <a:schemeClr val="tx1"/>
                </a:solidFill>
                <a:latin typeface="+mn-lt"/>
                <a:ea typeface="+mn-ea"/>
                <a:cs typeface="+mn-cs"/>
              </a:rPr>
              <a:t> (Lazar </a:t>
            </a:r>
            <a:r>
              <a:rPr lang="en-US" sz="1200" kern="1200" dirty="0" err="1" smtClean="0">
                <a:solidFill>
                  <a:schemeClr val="tx1"/>
                </a:solidFill>
                <a:latin typeface="+mn-lt"/>
                <a:ea typeface="+mn-ea"/>
                <a:cs typeface="+mn-cs"/>
              </a:rPr>
              <a:t>i</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sur. 2011a), </a:t>
            </a:r>
            <a:r>
              <a:rPr lang="en-US" sz="1200" kern="1200" dirty="0" err="1" smtClean="0">
                <a:solidFill>
                  <a:schemeClr val="tx1"/>
                </a:solidFill>
                <a:latin typeface="+mn-lt"/>
                <a:ea typeface="+mn-ea"/>
                <a:cs typeface="+mn-cs"/>
              </a:rPr>
              <a:t>infekcijama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probavnih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makroparazita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Graèan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sur. 2012), </a:t>
            </a:r>
            <a:r>
              <a:rPr lang="en-US" sz="1200" kern="1200" dirty="0" err="1" smtClean="0">
                <a:solidFill>
                  <a:schemeClr val="tx1"/>
                </a:solidFill>
                <a:latin typeface="+mn-lt"/>
                <a:ea typeface="+mn-ea"/>
                <a:cs typeface="+mn-cs"/>
              </a:rPr>
              <a:t>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najviše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zbog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sluèajnog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ulova</a:t>
            </a:r>
            <a:r>
              <a:rPr lang="en-US" sz="1200" kern="1200" dirty="0" smtClean="0">
                <a:solidFill>
                  <a:schemeClr val="tx1"/>
                </a:solidFill>
                <a:latin typeface="+mn-lt"/>
                <a:ea typeface="+mn-ea"/>
                <a:cs typeface="+mn-cs"/>
              </a:rPr>
              <a:t> u</a:t>
            </a:r>
          </a:p>
          <a:p>
            <a:r>
              <a:rPr lang="it-IT" sz="1200" kern="1200" dirty="0" err="1" smtClean="0">
                <a:solidFill>
                  <a:schemeClr val="tx1"/>
                </a:solidFill>
                <a:latin typeface="+mn-lt"/>
                <a:ea typeface="+mn-ea"/>
                <a:cs typeface="+mn-cs"/>
              </a:rPr>
              <a:t>ribolovne</a:t>
            </a:r>
            <a:r>
              <a:rPr lang="it-IT" sz="1200" kern="1200" dirty="0" smtClean="0">
                <a:solidFill>
                  <a:schemeClr val="tx1"/>
                </a:solidFill>
                <a:latin typeface="+mn-lt"/>
                <a:ea typeface="+mn-ea"/>
                <a:cs typeface="+mn-cs"/>
              </a:rPr>
              <a:t> alate (Wallace i </a:t>
            </a:r>
            <a:r>
              <a:rPr lang="it-IT" sz="1200" kern="1200" dirty="0" err="1" smtClean="0">
                <a:solidFill>
                  <a:schemeClr val="tx1"/>
                </a:solidFill>
                <a:latin typeface="+mn-lt"/>
                <a:ea typeface="+mn-ea"/>
                <a:cs typeface="+mn-cs"/>
              </a:rPr>
              <a:t>sur</a:t>
            </a:r>
            <a:r>
              <a:rPr lang="it-IT" sz="1200" kern="1200" dirty="0" smtClean="0">
                <a:solidFill>
                  <a:schemeClr val="tx1"/>
                </a:solidFill>
                <a:latin typeface="+mn-lt"/>
                <a:ea typeface="+mn-ea"/>
                <a:cs typeface="+mn-cs"/>
              </a:rPr>
              <a:t>. 2011).</a:t>
            </a:r>
            <a:endParaRPr lang="hr-HR" sz="1200" kern="1200" dirty="0" smtClean="0">
              <a:solidFill>
                <a:schemeClr val="tx1"/>
              </a:solidFill>
              <a:latin typeface="+mn-lt"/>
              <a:ea typeface="+mn-ea"/>
              <a:cs typeface="+mn-cs"/>
            </a:endParaRPr>
          </a:p>
          <a:p>
            <a:endParaRPr lang="hr-HR" sz="1200" kern="1200" dirty="0" smtClean="0">
              <a:solidFill>
                <a:schemeClr val="tx1"/>
              </a:solidFill>
              <a:latin typeface="+mn-lt"/>
              <a:ea typeface="+mn-ea"/>
              <a:cs typeface="+mn-cs"/>
            </a:endParaRPr>
          </a:p>
          <a:p>
            <a:pPr marL="342900" indent="-342900" eaLnBrk="0" hangingPunct="0">
              <a:lnSpc>
                <a:spcPct val="150000"/>
              </a:lnSpc>
              <a:buFont typeface="Arial" pitchFamily="34" charset="0"/>
              <a:buChar char="•"/>
            </a:pPr>
            <a:r>
              <a:rPr lang="hr-HR" dirty="0" smtClean="0">
                <a:latin typeface="Calibri" pitchFamily="34" charset="0"/>
                <a:cs typeface="Arial" pitchFamily="34" charset="0"/>
              </a:rPr>
              <a:t>Adriatic </a:t>
            </a:r>
            <a:r>
              <a:rPr lang="hr-HR" dirty="0" err="1" smtClean="0">
                <a:latin typeface="Calibri" pitchFamily="34" charset="0"/>
                <a:cs typeface="Arial" pitchFamily="34" charset="0"/>
              </a:rPr>
              <a:t>Sea</a:t>
            </a:r>
            <a:r>
              <a:rPr lang="hr-HR" dirty="0" smtClean="0">
                <a:latin typeface="Calibri" pitchFamily="34" charset="0"/>
                <a:cs typeface="Arial" pitchFamily="34" charset="0"/>
              </a:rPr>
              <a:t> </a:t>
            </a:r>
            <a:r>
              <a:rPr lang="hr-HR" dirty="0" err="1" smtClean="0">
                <a:latin typeface="Calibri" pitchFamily="34" charset="0"/>
                <a:cs typeface="Arial" pitchFamily="34" charset="0"/>
              </a:rPr>
              <a:t>is</a:t>
            </a:r>
            <a:r>
              <a:rPr lang="hr-HR" dirty="0" smtClean="0">
                <a:latin typeface="Calibri" pitchFamily="34" charset="0"/>
                <a:cs typeface="Arial" pitchFamily="34" charset="0"/>
              </a:rPr>
              <a:t> one </a:t>
            </a:r>
            <a:r>
              <a:rPr lang="hr-HR" dirty="0" err="1" smtClean="0">
                <a:latin typeface="Calibri" pitchFamily="34" charset="0"/>
                <a:cs typeface="Arial" pitchFamily="34" charset="0"/>
              </a:rPr>
              <a:t>of</a:t>
            </a:r>
            <a:r>
              <a:rPr lang="hr-HR" dirty="0" smtClean="0">
                <a:latin typeface="Calibri" pitchFamily="34" charset="0"/>
                <a:cs typeface="Arial" pitchFamily="34" charset="0"/>
              </a:rPr>
              <a:t> </a:t>
            </a:r>
            <a:r>
              <a:rPr lang="hr-HR" dirty="0" err="1" smtClean="0">
                <a:latin typeface="Calibri" pitchFamily="34" charset="0"/>
                <a:cs typeface="Arial" pitchFamily="34" charset="0"/>
              </a:rPr>
              <a:t>the</a:t>
            </a:r>
            <a:r>
              <a:rPr lang="hr-HR" dirty="0" smtClean="0">
                <a:latin typeface="Calibri" pitchFamily="34" charset="0"/>
                <a:cs typeface="Arial" pitchFamily="34" charset="0"/>
              </a:rPr>
              <a:t> </a:t>
            </a:r>
            <a:r>
              <a:rPr lang="hr-HR" dirty="0" err="1" smtClean="0">
                <a:latin typeface="Calibri" pitchFamily="34" charset="0"/>
                <a:cs typeface="Arial" pitchFamily="34" charset="0"/>
              </a:rPr>
              <a:t>largest</a:t>
            </a:r>
            <a:r>
              <a:rPr lang="hr-HR" dirty="0" smtClean="0">
                <a:latin typeface="Calibri" pitchFamily="34" charset="0"/>
                <a:cs typeface="Arial" pitchFamily="34" charset="0"/>
              </a:rPr>
              <a:t> </a:t>
            </a:r>
            <a:r>
              <a:rPr lang="hr-HR" dirty="0" err="1" smtClean="0">
                <a:latin typeface="Calibri" pitchFamily="34" charset="0"/>
                <a:cs typeface="Arial" pitchFamily="34" charset="0"/>
              </a:rPr>
              <a:t>shallow</a:t>
            </a:r>
            <a:r>
              <a:rPr lang="hr-HR" dirty="0" smtClean="0">
                <a:latin typeface="Calibri" pitchFamily="34" charset="0"/>
                <a:cs typeface="Arial" pitchFamily="34" charset="0"/>
              </a:rPr>
              <a:t> </a:t>
            </a:r>
            <a:r>
              <a:rPr lang="hr-HR" dirty="0" err="1" smtClean="0">
                <a:latin typeface="Calibri" pitchFamily="34" charset="0"/>
                <a:cs typeface="Arial" pitchFamily="34" charset="0"/>
              </a:rPr>
              <a:t>continental</a:t>
            </a:r>
            <a:r>
              <a:rPr lang="hr-HR" dirty="0" smtClean="0">
                <a:latin typeface="Calibri" pitchFamily="34" charset="0"/>
                <a:cs typeface="Arial" pitchFamily="34" charset="0"/>
              </a:rPr>
              <a:t> </a:t>
            </a:r>
            <a:r>
              <a:rPr lang="hr-HR" dirty="0" err="1" smtClean="0">
                <a:latin typeface="Calibri" pitchFamily="34" charset="0"/>
                <a:cs typeface="Arial" pitchFamily="34" charset="0"/>
              </a:rPr>
              <a:t>shelfs</a:t>
            </a:r>
            <a:r>
              <a:rPr lang="hr-HR" dirty="0" smtClean="0">
                <a:latin typeface="Calibri" pitchFamily="34" charset="0"/>
                <a:cs typeface="Arial" pitchFamily="34" charset="0"/>
              </a:rPr>
              <a:t> </a:t>
            </a:r>
            <a:r>
              <a:rPr lang="hr-HR" dirty="0" err="1" smtClean="0">
                <a:latin typeface="Calibri" pitchFamily="34" charset="0"/>
                <a:cs typeface="Arial" pitchFamily="34" charset="0"/>
              </a:rPr>
              <a:t>in</a:t>
            </a:r>
            <a:r>
              <a:rPr lang="hr-HR" dirty="0" smtClean="0">
                <a:latin typeface="Calibri" pitchFamily="34" charset="0"/>
                <a:cs typeface="Arial" pitchFamily="34" charset="0"/>
              </a:rPr>
              <a:t> </a:t>
            </a:r>
            <a:r>
              <a:rPr lang="hr-HR" dirty="0" err="1" smtClean="0">
                <a:latin typeface="Calibri" pitchFamily="34" charset="0"/>
                <a:cs typeface="Arial" pitchFamily="34" charset="0"/>
              </a:rPr>
              <a:t>the</a:t>
            </a:r>
            <a:r>
              <a:rPr lang="hr-HR" dirty="0" smtClean="0">
                <a:latin typeface="Calibri" pitchFamily="34" charset="0"/>
                <a:cs typeface="Arial" pitchFamily="34" charset="0"/>
              </a:rPr>
              <a:t> </a:t>
            </a:r>
            <a:r>
              <a:rPr lang="hr-HR" dirty="0" err="1" smtClean="0">
                <a:latin typeface="Calibri" pitchFamily="34" charset="0"/>
                <a:cs typeface="Arial" pitchFamily="34" charset="0"/>
              </a:rPr>
              <a:t>Mediterranean</a:t>
            </a:r>
            <a:endParaRPr lang="hr-HR" dirty="0" smtClean="0">
              <a:latin typeface="Calibri" pitchFamily="34" charset="0"/>
              <a:cs typeface="Arial" pitchFamily="34" charset="0"/>
            </a:endParaRPr>
          </a:p>
          <a:p>
            <a:pPr marL="342900" indent="-342900" eaLnBrk="0" hangingPunct="0">
              <a:lnSpc>
                <a:spcPct val="150000"/>
              </a:lnSpc>
              <a:buFont typeface="Arial" pitchFamily="34" charset="0"/>
              <a:buChar char="•"/>
            </a:pPr>
            <a:r>
              <a:rPr lang="hr-HR" dirty="0" err="1" smtClean="0">
                <a:latin typeface="Calibri" pitchFamily="34" charset="0"/>
                <a:cs typeface="Arial" pitchFamily="34" charset="0"/>
              </a:rPr>
              <a:t>important</a:t>
            </a:r>
            <a:r>
              <a:rPr lang="hr-HR" dirty="0" smtClean="0">
                <a:latin typeface="Calibri" pitchFamily="34" charset="0"/>
                <a:cs typeface="Arial" pitchFamily="34" charset="0"/>
              </a:rPr>
              <a:t> </a:t>
            </a:r>
            <a:r>
              <a:rPr lang="hr-HR" dirty="0" err="1" smtClean="0">
                <a:latin typeface="Calibri" pitchFamily="34" charset="0"/>
                <a:cs typeface="Arial" pitchFamily="34" charset="0"/>
              </a:rPr>
              <a:t>neritic</a:t>
            </a:r>
            <a:r>
              <a:rPr lang="hr-HR" dirty="0" smtClean="0">
                <a:latin typeface="Calibri" pitchFamily="34" charset="0"/>
                <a:cs typeface="Arial" pitchFamily="34" charset="0"/>
              </a:rPr>
              <a:t> </a:t>
            </a:r>
            <a:r>
              <a:rPr lang="hr-HR" dirty="0" err="1" smtClean="0">
                <a:latin typeface="Calibri" pitchFamily="34" charset="0"/>
                <a:cs typeface="Arial" pitchFamily="34" charset="0"/>
              </a:rPr>
              <a:t>foraging</a:t>
            </a:r>
            <a:r>
              <a:rPr lang="hr-HR" dirty="0" smtClean="0">
                <a:latin typeface="Calibri" pitchFamily="34" charset="0"/>
                <a:cs typeface="Arial" pitchFamily="34" charset="0"/>
              </a:rPr>
              <a:t> </a:t>
            </a:r>
            <a:r>
              <a:rPr lang="hr-HR" dirty="0" err="1" smtClean="0">
                <a:latin typeface="Calibri" pitchFamily="34" charset="0"/>
                <a:cs typeface="Arial" pitchFamily="34" charset="0"/>
              </a:rPr>
              <a:t>ground</a:t>
            </a:r>
            <a:r>
              <a:rPr lang="hr-HR" dirty="0" smtClean="0">
                <a:latin typeface="Calibri" pitchFamily="34" charset="0"/>
                <a:cs typeface="Arial" pitchFamily="34" charset="0"/>
              </a:rPr>
              <a:t> </a:t>
            </a:r>
            <a:r>
              <a:rPr lang="hr-HR" dirty="0" err="1" smtClean="0">
                <a:latin typeface="Calibri" pitchFamily="34" charset="0"/>
                <a:cs typeface="Arial" pitchFamily="34" charset="0"/>
              </a:rPr>
              <a:t>and</a:t>
            </a:r>
            <a:r>
              <a:rPr lang="hr-HR" dirty="0" smtClean="0">
                <a:latin typeface="Calibri" pitchFamily="34" charset="0"/>
                <a:cs typeface="Arial" pitchFamily="34" charset="0"/>
              </a:rPr>
              <a:t> </a:t>
            </a:r>
            <a:r>
              <a:rPr lang="hr-HR" dirty="0" err="1" smtClean="0">
                <a:latin typeface="Calibri" pitchFamily="34" charset="0"/>
                <a:cs typeface="Arial" pitchFamily="34" charset="0"/>
              </a:rPr>
              <a:t>overwintering</a:t>
            </a:r>
            <a:r>
              <a:rPr lang="hr-HR" dirty="0" smtClean="0">
                <a:latin typeface="Calibri" pitchFamily="34" charset="0"/>
                <a:cs typeface="Arial" pitchFamily="34" charset="0"/>
              </a:rPr>
              <a:t> </a:t>
            </a:r>
            <a:r>
              <a:rPr lang="hr-HR" dirty="0" err="1" smtClean="0">
                <a:latin typeface="Calibri" pitchFamily="34" charset="0"/>
                <a:cs typeface="Arial" pitchFamily="34" charset="0"/>
              </a:rPr>
              <a:t>habitat</a:t>
            </a:r>
            <a:r>
              <a:rPr lang="hr-HR" dirty="0" smtClean="0">
                <a:latin typeface="Calibri" pitchFamily="34" charset="0"/>
                <a:cs typeface="Arial" pitchFamily="34" charset="0"/>
              </a:rPr>
              <a:t> for </a:t>
            </a:r>
            <a:r>
              <a:rPr lang="hr-HR" dirty="0" err="1" smtClean="0">
                <a:latin typeface="Calibri" pitchFamily="34" charset="0"/>
                <a:cs typeface="Arial" pitchFamily="34" charset="0"/>
              </a:rPr>
              <a:t>Mediterranean</a:t>
            </a:r>
            <a:r>
              <a:rPr lang="hr-HR" dirty="0" smtClean="0">
                <a:latin typeface="Calibri" pitchFamily="34" charset="0"/>
                <a:cs typeface="Arial" pitchFamily="34" charset="0"/>
              </a:rPr>
              <a:t> </a:t>
            </a:r>
            <a:r>
              <a:rPr lang="hr-HR" dirty="0" err="1" smtClean="0">
                <a:latin typeface="Calibri" pitchFamily="34" charset="0"/>
                <a:cs typeface="Arial" pitchFamily="34" charset="0"/>
              </a:rPr>
              <a:t>loggerheads</a:t>
            </a:r>
            <a:endParaRPr lang="hr-HR" dirty="0" smtClean="0">
              <a:latin typeface="Calibri" pitchFamily="34" charset="0"/>
              <a:cs typeface="Arial" pitchFamily="34" charset="0"/>
            </a:endParaRPr>
          </a:p>
          <a:p>
            <a:pPr marL="342900" indent="-342900" eaLnBrk="0" hangingPunct="0">
              <a:lnSpc>
                <a:spcPct val="150000"/>
              </a:lnSpc>
              <a:buFont typeface="Arial" pitchFamily="34" charset="0"/>
              <a:buChar char="•"/>
            </a:pPr>
            <a:r>
              <a:rPr lang="hr-HR" dirty="0" err="1" smtClean="0">
                <a:latin typeface="Calibri" pitchFamily="34" charset="0"/>
                <a:cs typeface="Arial" pitchFamily="34" charset="0"/>
              </a:rPr>
              <a:t>the</a:t>
            </a:r>
            <a:r>
              <a:rPr lang="hr-HR" dirty="0" smtClean="0">
                <a:latin typeface="Calibri" pitchFamily="34" charset="0"/>
                <a:cs typeface="Arial" pitchFamily="34" charset="0"/>
              </a:rPr>
              <a:t> </a:t>
            </a:r>
            <a:r>
              <a:rPr lang="hr-HR" dirty="0" err="1" smtClean="0">
                <a:latin typeface="Calibri" pitchFamily="34" charset="0"/>
                <a:cs typeface="Arial" pitchFamily="34" charset="0"/>
              </a:rPr>
              <a:t>largest</a:t>
            </a:r>
            <a:r>
              <a:rPr lang="hr-HR" dirty="0" smtClean="0">
                <a:latin typeface="Calibri" pitchFamily="34" charset="0"/>
                <a:cs typeface="Arial" pitchFamily="34" charset="0"/>
              </a:rPr>
              <a:t> </a:t>
            </a:r>
            <a:r>
              <a:rPr lang="hr-HR" dirty="0" err="1" smtClean="0">
                <a:latin typeface="Calibri" pitchFamily="34" charset="0"/>
                <a:cs typeface="Arial" pitchFamily="34" charset="0"/>
              </a:rPr>
              <a:t>nesting</a:t>
            </a:r>
            <a:r>
              <a:rPr lang="hr-HR" dirty="0" smtClean="0">
                <a:latin typeface="Calibri" pitchFamily="34" charset="0"/>
                <a:cs typeface="Arial" pitchFamily="34" charset="0"/>
              </a:rPr>
              <a:t> </a:t>
            </a:r>
            <a:r>
              <a:rPr lang="hr-HR" dirty="0" err="1" smtClean="0">
                <a:latin typeface="Calibri" pitchFamily="34" charset="0"/>
                <a:cs typeface="Arial" pitchFamily="34" charset="0"/>
              </a:rPr>
              <a:t>population</a:t>
            </a:r>
            <a:r>
              <a:rPr lang="hr-HR" dirty="0" smtClean="0">
                <a:latin typeface="Calibri" pitchFamily="34" charset="0"/>
                <a:cs typeface="Arial" pitchFamily="34" charset="0"/>
              </a:rPr>
              <a:t> </a:t>
            </a:r>
            <a:r>
              <a:rPr lang="hr-HR" dirty="0" err="1" smtClean="0">
                <a:latin typeface="Calibri" pitchFamily="34" charset="0"/>
                <a:cs typeface="Arial" pitchFamily="34" charset="0"/>
              </a:rPr>
              <a:t>in</a:t>
            </a:r>
            <a:r>
              <a:rPr lang="hr-HR" dirty="0" smtClean="0">
                <a:latin typeface="Calibri" pitchFamily="34" charset="0"/>
                <a:cs typeface="Arial" pitchFamily="34" charset="0"/>
              </a:rPr>
              <a:t> </a:t>
            </a:r>
            <a:r>
              <a:rPr lang="hr-HR" dirty="0" err="1" smtClean="0">
                <a:latin typeface="Calibri" pitchFamily="34" charset="0"/>
                <a:cs typeface="Arial" pitchFamily="34" charset="0"/>
              </a:rPr>
              <a:t>Mediterranean</a:t>
            </a:r>
            <a:r>
              <a:rPr lang="hr-HR" dirty="0" smtClean="0">
                <a:latin typeface="Calibri" pitchFamily="34" charset="0"/>
                <a:cs typeface="Arial" pitchFamily="34" charset="0"/>
              </a:rPr>
              <a:t> (</a:t>
            </a:r>
            <a:r>
              <a:rPr lang="hr-HR" dirty="0" err="1" smtClean="0">
                <a:latin typeface="Calibri" pitchFamily="34" charset="0"/>
                <a:cs typeface="Arial" pitchFamily="34" charset="0"/>
              </a:rPr>
              <a:t>Greece</a:t>
            </a:r>
            <a:r>
              <a:rPr lang="hr-HR" dirty="0" smtClean="0">
                <a:latin typeface="Calibri" pitchFamily="34" charset="0"/>
                <a:cs typeface="Arial" pitchFamily="34" charset="0"/>
              </a:rPr>
              <a:t>) </a:t>
            </a:r>
            <a:r>
              <a:rPr lang="hr-HR" dirty="0" err="1" smtClean="0">
                <a:latin typeface="Calibri" pitchFamily="34" charset="0"/>
                <a:cs typeface="Arial" pitchFamily="34" charset="0"/>
              </a:rPr>
              <a:t>depends</a:t>
            </a:r>
            <a:r>
              <a:rPr lang="hr-HR" dirty="0" smtClean="0">
                <a:latin typeface="Calibri" pitchFamily="34" charset="0"/>
                <a:cs typeface="Arial" pitchFamily="34" charset="0"/>
              </a:rPr>
              <a:t> on Adriatic management </a:t>
            </a:r>
            <a:r>
              <a:rPr lang="hr-HR" dirty="0" err="1" smtClean="0">
                <a:latin typeface="Calibri" pitchFamily="34" charset="0"/>
                <a:cs typeface="Arial" pitchFamily="34" charset="0"/>
              </a:rPr>
              <a:t>unit</a:t>
            </a:r>
            <a:endParaRPr lang="hr-HR" dirty="0" smtClean="0">
              <a:latin typeface="Calibri" pitchFamily="34" charset="0"/>
              <a:cs typeface="Arial" pitchFamily="34" charset="0"/>
            </a:endParaRPr>
          </a:p>
          <a:p>
            <a:pPr marL="342900" indent="-342900" eaLnBrk="0" hangingPunct="0">
              <a:lnSpc>
                <a:spcPct val="150000"/>
              </a:lnSpc>
              <a:buFont typeface="Arial" pitchFamily="34" charset="0"/>
              <a:buChar char="•"/>
            </a:pPr>
            <a:r>
              <a:rPr lang="hr-HR" dirty="0" err="1" smtClean="0">
                <a:latin typeface="Calibri" pitchFamily="34" charset="0"/>
                <a:cs typeface="Arial" pitchFamily="34" charset="0"/>
              </a:rPr>
              <a:t>bycatch</a:t>
            </a:r>
            <a:r>
              <a:rPr lang="hr-HR" dirty="0" smtClean="0">
                <a:latin typeface="Calibri" pitchFamily="34" charset="0"/>
                <a:cs typeface="Arial" pitchFamily="34" charset="0"/>
              </a:rPr>
              <a:t> </a:t>
            </a:r>
            <a:r>
              <a:rPr lang="hr-HR" dirty="0" err="1" smtClean="0">
                <a:latin typeface="Calibri" pitchFamily="34" charset="0"/>
                <a:cs typeface="Arial" pitchFamily="34" charset="0"/>
              </a:rPr>
              <a:t>is</a:t>
            </a:r>
            <a:r>
              <a:rPr lang="hr-HR" dirty="0" smtClean="0">
                <a:latin typeface="Calibri" pitchFamily="34" charset="0"/>
                <a:cs typeface="Arial" pitchFamily="34" charset="0"/>
              </a:rPr>
              <a:t> </a:t>
            </a:r>
            <a:r>
              <a:rPr lang="hr-HR" dirty="0" err="1" smtClean="0">
                <a:latin typeface="Calibri" pitchFamily="34" charset="0"/>
                <a:cs typeface="Arial" pitchFamily="34" charset="0"/>
              </a:rPr>
              <a:t>the</a:t>
            </a:r>
            <a:r>
              <a:rPr lang="hr-HR" dirty="0" smtClean="0">
                <a:latin typeface="Calibri" pitchFamily="34" charset="0"/>
                <a:cs typeface="Arial" pitchFamily="34" charset="0"/>
              </a:rPr>
              <a:t> </a:t>
            </a:r>
            <a:r>
              <a:rPr lang="hr-HR" dirty="0" err="1" smtClean="0">
                <a:latin typeface="Calibri" pitchFamily="34" charset="0"/>
                <a:cs typeface="Arial" pitchFamily="34" charset="0"/>
              </a:rPr>
              <a:t>main</a:t>
            </a:r>
            <a:r>
              <a:rPr lang="hr-HR" dirty="0" smtClean="0">
                <a:latin typeface="Calibri" pitchFamily="34" charset="0"/>
                <a:cs typeface="Arial" pitchFamily="34" charset="0"/>
              </a:rPr>
              <a:t> </a:t>
            </a:r>
            <a:r>
              <a:rPr lang="hr-HR" dirty="0" err="1" smtClean="0">
                <a:latin typeface="Calibri" pitchFamily="34" charset="0"/>
                <a:cs typeface="Arial" pitchFamily="34" charset="0"/>
              </a:rPr>
              <a:t>conservation</a:t>
            </a:r>
            <a:r>
              <a:rPr lang="hr-HR" dirty="0" smtClean="0">
                <a:latin typeface="Calibri" pitchFamily="34" charset="0"/>
                <a:cs typeface="Arial" pitchFamily="34" charset="0"/>
              </a:rPr>
              <a:t> </a:t>
            </a:r>
            <a:r>
              <a:rPr lang="hr-HR" dirty="0" err="1" smtClean="0">
                <a:latin typeface="Calibri" pitchFamily="34" charset="0"/>
                <a:cs typeface="Arial" pitchFamily="34" charset="0"/>
              </a:rPr>
              <a:t>issue</a:t>
            </a:r>
            <a:r>
              <a:rPr lang="hr-HR" dirty="0" smtClean="0">
                <a:latin typeface="Calibri" pitchFamily="34" charset="0"/>
                <a:cs typeface="Arial" pitchFamily="34" charset="0"/>
              </a:rPr>
              <a:t> </a:t>
            </a:r>
            <a:r>
              <a:rPr lang="hr-HR" dirty="0" err="1" smtClean="0">
                <a:latin typeface="Calibri" pitchFamily="34" charset="0"/>
                <a:cs typeface="Arial" pitchFamily="34" charset="0"/>
              </a:rPr>
              <a:t>in</a:t>
            </a:r>
            <a:r>
              <a:rPr lang="hr-HR" dirty="0" smtClean="0">
                <a:latin typeface="Calibri" pitchFamily="34" charset="0"/>
                <a:cs typeface="Arial" pitchFamily="34" charset="0"/>
              </a:rPr>
              <a:t> </a:t>
            </a:r>
            <a:r>
              <a:rPr lang="hr-HR" dirty="0" err="1" smtClean="0">
                <a:latin typeface="Calibri" pitchFamily="34" charset="0"/>
                <a:cs typeface="Arial" pitchFamily="34" charset="0"/>
              </a:rPr>
              <a:t>the</a:t>
            </a:r>
            <a:r>
              <a:rPr lang="hr-HR" dirty="0" smtClean="0">
                <a:latin typeface="Calibri" pitchFamily="34" charset="0"/>
                <a:cs typeface="Arial" pitchFamily="34" charset="0"/>
              </a:rPr>
              <a:t> Adriatic</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AEA54D-BA96-429E-A26A-8876D1F65C67}" type="slidenum">
              <a:rPr lang="en-US" smtClean="0"/>
              <a:pPr/>
              <a:t>5</a:t>
            </a:fld>
            <a:endParaRPr lang="en-US"/>
          </a:p>
        </p:txBody>
      </p:sp>
    </p:spTree>
    <p:extLst>
      <p:ext uri="{BB962C8B-B14F-4D97-AF65-F5344CB8AC3E}">
        <p14:creationId xmlns:p14="http://schemas.microsoft.com/office/powerpoint/2010/main" val="49289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hr-HR" sz="1200" dirty="0" smtClean="0">
                <a:solidFill>
                  <a:schemeClr val="bg1"/>
                </a:solidFill>
                <a:latin typeface="Candara" panose="020E0502030303020204" pitchFamily="34" charset="0"/>
              </a:rPr>
              <a:t>Osnovan 2006., započinje s radom od 2000.</a:t>
            </a:r>
          </a:p>
          <a:p>
            <a:pPr marL="0" indent="0" algn="ctr">
              <a:buNone/>
            </a:pPr>
            <a:r>
              <a:rPr lang="hr-HR" sz="1200" dirty="0" smtClean="0">
                <a:solidFill>
                  <a:schemeClr val="bg1"/>
                </a:solidFill>
                <a:latin typeface="Candara" panose="020E0502030303020204" pitchFamily="34" charset="0"/>
              </a:rPr>
              <a:t>Prvi takav centar na istočnoj obali Jadrana</a:t>
            </a:r>
          </a:p>
          <a:p>
            <a:pPr marL="0" indent="0" algn="ctr">
              <a:buNone/>
            </a:pPr>
            <a:endParaRPr lang="hr-HR" sz="1200" dirty="0" smtClean="0">
              <a:solidFill>
                <a:schemeClr val="bg1"/>
              </a:solidFill>
              <a:latin typeface="Candara" panose="020E0502030303020204" pitchFamily="34" charset="0"/>
            </a:endParaRPr>
          </a:p>
          <a:p>
            <a:pPr algn="l">
              <a:lnSpc>
                <a:spcPct val="130000"/>
              </a:lnSpc>
            </a:pPr>
            <a:r>
              <a:rPr lang="hr-HR" sz="1200" dirty="0" err="1" smtClean="0">
                <a:latin typeface="Calibri" pitchFamily="34" charset="0"/>
              </a:rPr>
              <a:t>Emergency</a:t>
            </a:r>
            <a:r>
              <a:rPr lang="hr-HR" sz="1200" dirty="0" smtClean="0">
                <a:latin typeface="Calibri" pitchFamily="34" charset="0"/>
              </a:rPr>
              <a:t> </a:t>
            </a:r>
            <a:r>
              <a:rPr lang="hr-HR" sz="1200" dirty="0" err="1" smtClean="0">
                <a:latin typeface="Calibri" pitchFamily="34" charset="0"/>
              </a:rPr>
              <a:t>Centers</a:t>
            </a:r>
            <a:r>
              <a:rPr lang="hr-HR" sz="1200" dirty="0" smtClean="0">
                <a:latin typeface="Calibri" pitchFamily="34" charset="0"/>
              </a:rPr>
              <a:t>: </a:t>
            </a:r>
          </a:p>
          <a:p>
            <a:pPr algn="l"/>
            <a:r>
              <a:rPr lang="hr-HR" sz="1200" dirty="0" smtClean="0">
                <a:latin typeface="Calibri" pitchFamily="34" charset="0"/>
              </a:rPr>
              <a:t>   • </a:t>
            </a:r>
            <a:r>
              <a:rPr lang="hr-HR" sz="1200" i="1" dirty="0" smtClean="0">
                <a:latin typeface="Calibri" pitchFamily="34" charset="0"/>
              </a:rPr>
              <a:t>Blue World</a:t>
            </a:r>
            <a:r>
              <a:rPr lang="hr-HR" sz="1200" dirty="0" smtClean="0">
                <a:latin typeface="Calibri" pitchFamily="34" charset="0"/>
              </a:rPr>
              <a:t> Institute, Veli Lošinj</a:t>
            </a:r>
          </a:p>
          <a:p>
            <a:pPr algn="l"/>
            <a:r>
              <a:rPr lang="hr-HR" sz="1200" dirty="0" smtClean="0">
                <a:latin typeface="Calibri" pitchFamily="34" charset="0"/>
              </a:rPr>
              <a:t>   • </a:t>
            </a:r>
            <a:r>
              <a:rPr lang="hr-HR" sz="1200" dirty="0" err="1" smtClean="0">
                <a:latin typeface="Calibri" pitchFamily="34" charset="0"/>
              </a:rPr>
              <a:t>Biological</a:t>
            </a:r>
            <a:r>
              <a:rPr lang="hr-HR" sz="1200" dirty="0" smtClean="0">
                <a:latin typeface="Calibri" pitchFamily="34" charset="0"/>
              </a:rPr>
              <a:t> Department, Dubrovnik</a:t>
            </a:r>
          </a:p>
          <a:p>
            <a:pPr algn="l"/>
            <a:r>
              <a:rPr lang="hr-HR" sz="1200" dirty="0" smtClean="0">
                <a:latin typeface="Calibri" pitchFamily="34" charset="0"/>
              </a:rPr>
              <a:t>   • </a:t>
            </a:r>
            <a:r>
              <a:rPr lang="hr-HR" sz="1200" dirty="0" err="1" smtClean="0">
                <a:latin typeface="Calibri" pitchFamily="34" charset="0"/>
              </a:rPr>
              <a:t>Aquarium</a:t>
            </a:r>
            <a:r>
              <a:rPr lang="hr-HR" sz="1200" dirty="0" smtClean="0">
                <a:latin typeface="Calibri" pitchFamily="34" charset="0"/>
              </a:rPr>
              <a:t> Piran (</a:t>
            </a:r>
            <a:r>
              <a:rPr lang="hr-HR" sz="1200" dirty="0" err="1" smtClean="0">
                <a:latin typeface="Calibri" pitchFamily="34" charset="0"/>
              </a:rPr>
              <a:t>Slovenia</a:t>
            </a:r>
            <a:r>
              <a:rPr lang="hr-HR" sz="1200" dirty="0" smtClean="0">
                <a:latin typeface="Calibri" pitchFamily="34" charset="0"/>
              </a:rPr>
              <a:t>)</a:t>
            </a:r>
          </a:p>
          <a:p>
            <a:pPr algn="l"/>
            <a:endParaRPr lang="hr-HR" sz="1200" dirty="0" smtClean="0">
              <a:latin typeface="Calibri" pitchFamily="34" charset="0"/>
            </a:endParaRPr>
          </a:p>
          <a:p>
            <a:r>
              <a:rPr lang="hr-HR" sz="1200" i="1" dirty="0" smtClean="0">
                <a:solidFill>
                  <a:srgbClr val="00B050"/>
                </a:solidFill>
                <a:latin typeface="Calibri" pitchFamily="34" charset="0"/>
              </a:rPr>
              <a:t>National </a:t>
            </a:r>
            <a:r>
              <a:rPr lang="hr-HR" sz="1200" i="1" dirty="0" err="1" smtClean="0">
                <a:solidFill>
                  <a:srgbClr val="00B050"/>
                </a:solidFill>
                <a:latin typeface="Calibri" pitchFamily="34" charset="0"/>
              </a:rPr>
              <a:t>stranding</a:t>
            </a:r>
            <a:r>
              <a:rPr lang="hr-HR" sz="1200" i="1" dirty="0" smtClean="0">
                <a:solidFill>
                  <a:srgbClr val="00B050"/>
                </a:solidFill>
                <a:latin typeface="Calibri" pitchFamily="34" charset="0"/>
              </a:rPr>
              <a:t> network for marine </a:t>
            </a:r>
            <a:r>
              <a:rPr lang="hr-HR" sz="1200" i="1" dirty="0" err="1" smtClean="0">
                <a:solidFill>
                  <a:srgbClr val="00B050"/>
                </a:solidFill>
                <a:latin typeface="Calibri" pitchFamily="34" charset="0"/>
              </a:rPr>
              <a:t>turtles</a:t>
            </a:r>
            <a:r>
              <a:rPr lang="hr-HR" sz="1200" i="1" dirty="0" smtClean="0">
                <a:solidFill>
                  <a:srgbClr val="00B050"/>
                </a:solidFill>
                <a:latin typeface="Calibri" pitchFamily="34" charset="0"/>
              </a:rPr>
              <a:t>, marine </a:t>
            </a:r>
            <a:r>
              <a:rPr lang="hr-HR" sz="1200" i="1" dirty="0" err="1" smtClean="0">
                <a:solidFill>
                  <a:srgbClr val="00B050"/>
                </a:solidFill>
                <a:latin typeface="Calibri" pitchFamily="34" charset="0"/>
              </a:rPr>
              <a:t>mammals</a:t>
            </a:r>
            <a:r>
              <a:rPr lang="hr-HR" sz="1200" i="1" dirty="0" smtClean="0">
                <a:solidFill>
                  <a:srgbClr val="00B050"/>
                </a:solidFill>
                <a:latin typeface="Calibri" pitchFamily="34" charset="0"/>
              </a:rPr>
              <a:t> </a:t>
            </a:r>
            <a:r>
              <a:rPr lang="hr-HR" sz="1200" i="1" dirty="0" err="1" smtClean="0">
                <a:solidFill>
                  <a:srgbClr val="00B050"/>
                </a:solidFill>
                <a:latin typeface="Calibri" pitchFamily="34" charset="0"/>
              </a:rPr>
              <a:t>and</a:t>
            </a:r>
            <a:r>
              <a:rPr lang="hr-HR" sz="1200" i="1" dirty="0" smtClean="0">
                <a:solidFill>
                  <a:srgbClr val="00B050"/>
                </a:solidFill>
                <a:latin typeface="Calibri" pitchFamily="34" charset="0"/>
              </a:rPr>
              <a:t> </a:t>
            </a:r>
            <a:r>
              <a:rPr lang="hr-HR" sz="1200" i="1" dirty="0" err="1" smtClean="0">
                <a:solidFill>
                  <a:srgbClr val="00B050"/>
                </a:solidFill>
                <a:latin typeface="Calibri" pitchFamily="34" charset="0"/>
              </a:rPr>
              <a:t>chondichthyans</a:t>
            </a:r>
            <a:endParaRPr lang="hr-HR" sz="1200" i="1" dirty="0" smtClean="0">
              <a:solidFill>
                <a:srgbClr val="00B050"/>
              </a:solidFill>
              <a:latin typeface="Calibri" pitchFamily="34" charset="0"/>
            </a:endParaRPr>
          </a:p>
          <a:p>
            <a:r>
              <a:rPr lang="hr-HR" sz="1200" b="1" dirty="0" smtClean="0">
                <a:solidFill>
                  <a:srgbClr val="00B050"/>
                </a:solidFill>
                <a:latin typeface="Calibri" pitchFamily="34" charset="0"/>
              </a:rPr>
              <a:t>2011</a:t>
            </a:r>
          </a:p>
          <a:p>
            <a:pPr algn="l"/>
            <a:endParaRPr lang="en-US" sz="1200" dirty="0" smtClean="0">
              <a:latin typeface="Calibri" pitchFamily="34" charset="0"/>
            </a:endParaRPr>
          </a:p>
          <a:p>
            <a:pPr marL="0" indent="0" algn="ctr">
              <a:buNone/>
            </a:pPr>
            <a:endParaRPr lang="hr-HR" sz="1200" dirty="0" smtClean="0">
              <a:solidFill>
                <a:schemeClr val="bg1"/>
              </a:solidFill>
              <a:latin typeface="Candara" panose="020E0502030303020204" pitchFamily="34" charset="0"/>
            </a:endParaRPr>
          </a:p>
          <a:p>
            <a:pPr marL="0" indent="0" algn="ctr">
              <a:buNone/>
            </a:pPr>
            <a:endParaRPr lang="hr-HR" sz="1200" dirty="0" smtClean="0">
              <a:solidFill>
                <a:schemeClr val="bg1"/>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43AEA54D-BA96-429E-A26A-8876D1F65C67}" type="slidenum">
              <a:rPr lang="en-US" smtClean="0"/>
              <a:pPr/>
              <a:t>6</a:t>
            </a:fld>
            <a:endParaRPr lang="en-US"/>
          </a:p>
        </p:txBody>
      </p:sp>
    </p:spTree>
    <p:extLst>
      <p:ext uri="{BB962C8B-B14F-4D97-AF65-F5344CB8AC3E}">
        <p14:creationId xmlns:p14="http://schemas.microsoft.com/office/powerpoint/2010/main" val="32552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AEA54D-BA96-429E-A26A-8876D1F65C67}" type="slidenum">
              <a:rPr lang="en-US" smtClean="0"/>
              <a:pPr/>
              <a:t>7</a:t>
            </a:fld>
            <a:endParaRPr lang="en-US"/>
          </a:p>
        </p:txBody>
      </p:sp>
    </p:spTree>
    <p:extLst>
      <p:ext uri="{BB962C8B-B14F-4D97-AF65-F5344CB8AC3E}">
        <p14:creationId xmlns:p14="http://schemas.microsoft.com/office/powerpoint/2010/main" val="1310699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0" i="0" kern="1200" dirty="0" smtClean="0">
                <a:solidFill>
                  <a:schemeClr val="tx1"/>
                </a:solidFill>
                <a:effectLst/>
                <a:latin typeface="+mn-lt"/>
                <a:ea typeface="+mn-ea"/>
                <a:cs typeface="+mn-cs"/>
              </a:rPr>
              <a:t>2017 </a:t>
            </a:r>
            <a:r>
              <a:rPr lang="en-US" sz="1200" b="0" i="0" kern="1200" dirty="0" smtClean="0">
                <a:solidFill>
                  <a:schemeClr val="tx1"/>
                </a:solidFill>
                <a:effectLst/>
                <a:latin typeface="+mn-lt"/>
                <a:ea typeface="+mn-ea"/>
                <a:cs typeface="+mn-cs"/>
              </a:rPr>
              <a:t>in </a:t>
            </a:r>
            <a:r>
              <a:rPr lang="en-US" sz="1200" b="0" i="0" kern="1200" dirty="0" err="1" smtClean="0">
                <a:solidFill>
                  <a:schemeClr val="tx1"/>
                </a:solidFill>
                <a:effectLst/>
                <a:latin typeface="+mn-lt"/>
                <a:ea typeface="+mn-ea"/>
                <a:cs typeface="+mn-cs"/>
              </a:rPr>
              <a:t>Novigrad</a:t>
            </a:r>
            <a:r>
              <a:rPr lang="en-US" sz="1200" b="0" i="0" kern="1200" dirty="0" smtClean="0">
                <a:solidFill>
                  <a:schemeClr val="tx1"/>
                </a:solidFill>
                <a:effectLst/>
                <a:latin typeface="+mn-lt"/>
                <a:ea typeface="+mn-ea"/>
                <a:cs typeface="+mn-cs"/>
              </a:rPr>
              <a:t> sea where 5 live and 8 dead turtles were found. This is a shallow foraging area for turtles, but sudden cooling (mostly wind related) is very dangerous as turtles can not maintain constant body temperature. So cooled down they become sick, and ultimately die. </a:t>
            </a:r>
            <a:r>
              <a:rPr lang="en-US" dirty="0" smtClean="0"/>
              <a:t/>
            </a:r>
            <a:br>
              <a:rPr lang="en-US" dirty="0" smtClean="0"/>
            </a:br>
            <a:r>
              <a:rPr lang="en-US" sz="1200" b="0" i="0" kern="1200" dirty="0" smtClean="0">
                <a:solidFill>
                  <a:schemeClr val="tx1"/>
                </a:solidFill>
                <a:effectLst/>
                <a:latin typeface="+mn-lt"/>
                <a:ea typeface="+mn-ea"/>
                <a:cs typeface="+mn-cs"/>
              </a:rPr>
              <a:t>Currently five turtles are in our Marine turtle rescue </a:t>
            </a:r>
            <a:r>
              <a:rPr lang="en-US" sz="1200" b="0" i="0" kern="1200" dirty="0" err="1" smtClean="0">
                <a:solidFill>
                  <a:schemeClr val="tx1"/>
                </a:solidFill>
                <a:effectLst/>
                <a:latin typeface="+mn-lt"/>
                <a:ea typeface="+mn-ea"/>
                <a:cs typeface="+mn-cs"/>
              </a:rPr>
              <a:t>centre</a:t>
            </a:r>
            <a:r>
              <a:rPr lang="en-US" sz="1200" b="0" i="0" kern="1200" dirty="0" smtClean="0">
                <a:solidFill>
                  <a:schemeClr val="tx1"/>
                </a:solidFill>
                <a:effectLst/>
                <a:latin typeface="+mn-lt"/>
                <a:ea typeface="+mn-ea"/>
                <a:cs typeface="+mn-cs"/>
              </a:rPr>
              <a:t> and the last arrived, </a:t>
            </a:r>
            <a:r>
              <a:rPr lang="en-US" sz="1200" b="0" i="0" kern="1200" dirty="0" err="1" smtClean="0">
                <a:solidFill>
                  <a:schemeClr val="tx1"/>
                </a:solidFill>
                <a:effectLst/>
                <a:latin typeface="+mn-lt"/>
                <a:ea typeface="+mn-ea"/>
                <a:cs typeface="+mn-cs"/>
              </a:rPr>
              <a:t>Rafaell</a:t>
            </a:r>
            <a:r>
              <a:rPr lang="en-US" sz="1200" b="0" i="0" kern="1200" dirty="0" smtClean="0">
                <a:solidFill>
                  <a:schemeClr val="tx1"/>
                </a:solidFill>
                <a:effectLst/>
                <a:latin typeface="+mn-lt"/>
                <a:ea typeface="+mn-ea"/>
                <a:cs typeface="+mn-cs"/>
              </a:rPr>
              <a:t>, is a turtle with an amputated front fin. We hope that in June we will release all of them back to their natural habitat.</a:t>
            </a:r>
            <a:endParaRPr lang="en-US" dirty="0"/>
          </a:p>
        </p:txBody>
      </p:sp>
      <p:sp>
        <p:nvSpPr>
          <p:cNvPr id="4" name="Slide Number Placeholder 3"/>
          <p:cNvSpPr>
            <a:spLocks noGrp="1"/>
          </p:cNvSpPr>
          <p:nvPr>
            <p:ph type="sldNum" sz="quarter" idx="10"/>
          </p:nvPr>
        </p:nvSpPr>
        <p:spPr/>
        <p:txBody>
          <a:bodyPr/>
          <a:lstStyle/>
          <a:p>
            <a:fld id="{43AEA54D-BA96-429E-A26A-8876D1F65C67}" type="slidenum">
              <a:rPr lang="en-US" smtClean="0"/>
              <a:pPr/>
              <a:t>8</a:t>
            </a:fld>
            <a:endParaRPr lang="en-US"/>
          </a:p>
        </p:txBody>
      </p:sp>
    </p:spTree>
    <p:extLst>
      <p:ext uri="{BB962C8B-B14F-4D97-AF65-F5344CB8AC3E}">
        <p14:creationId xmlns:p14="http://schemas.microsoft.com/office/powerpoint/2010/main" val="3855669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Buduæi</a:t>
            </a:r>
            <a:r>
              <a:rPr lang="en-US" sz="1200" kern="1200" dirty="0" smtClean="0">
                <a:solidFill>
                  <a:schemeClr val="tx1"/>
                </a:solidFill>
                <a:latin typeface="+mn-lt"/>
                <a:ea typeface="+mn-ea"/>
                <a:cs typeface="+mn-cs"/>
              </a:rPr>
              <a:t> da se </a:t>
            </a:r>
            <a:r>
              <a:rPr lang="en-US" sz="1200" kern="1200" dirty="0" err="1" smtClean="0">
                <a:solidFill>
                  <a:schemeClr val="tx1"/>
                </a:solidFill>
                <a:latin typeface="+mn-lt"/>
                <a:ea typeface="+mn-ea"/>
                <a:cs typeface="+mn-cs"/>
              </a:rPr>
              <a:t>životinje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æemo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analizirati</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Centru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nalaze</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kontroliranim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mjerljivim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uvjetima</a:t>
            </a:r>
            <a:r>
              <a:rPr lang="en-US" sz="1200" kern="1200" dirty="0" smtClean="0">
                <a:solidFill>
                  <a:schemeClr val="tx1"/>
                </a:solidFill>
                <a:latin typeface="+mn-lt"/>
                <a:ea typeface="+mn-ea"/>
                <a:cs typeface="+mn-cs"/>
              </a:rPr>
              <a:t>,</a:t>
            </a:r>
            <a:r>
              <a:rPr lang="hr-HR"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to </a:t>
            </a:r>
            <a:r>
              <a:rPr lang="en-US" sz="1200" kern="1200" dirty="0" err="1" smtClean="0">
                <a:solidFill>
                  <a:schemeClr val="tx1"/>
                </a:solidFill>
                <a:latin typeface="+mn-lt"/>
                <a:ea typeface="+mn-ea"/>
                <a:cs typeface="+mn-cs"/>
              </a:rPr>
              <a:t>æe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omoguæiti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standardizaciju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naših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metoda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istraživaèkih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tehnika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Nadalje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ako</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neke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životinje</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uspiju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uzorkovati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direktno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terenu</a:t>
            </a:r>
            <a:r>
              <a:rPr lang="en-US" sz="1200" kern="1200" dirty="0" smtClean="0">
                <a:solidFill>
                  <a:schemeClr val="tx1"/>
                </a:solidFill>
                <a:latin typeface="+mn-lt"/>
                <a:ea typeface="+mn-ea"/>
                <a:cs typeface="+mn-cs"/>
              </a:rPr>
              <a:t>, to </a:t>
            </a:r>
            <a:r>
              <a:rPr lang="en-US" sz="1200" kern="1200" dirty="0" err="1" smtClean="0">
                <a:solidFill>
                  <a:schemeClr val="tx1"/>
                </a:solidFill>
                <a:latin typeface="+mn-lt"/>
                <a:ea typeface="+mn-ea"/>
                <a:cs typeface="+mn-cs"/>
              </a:rPr>
              <a:t>æe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priliku</a:t>
            </a:r>
            <a:r>
              <a:rPr lang="en-US" sz="1200" kern="1200" dirty="0" smtClean="0">
                <a:solidFill>
                  <a:schemeClr val="tx1"/>
                </a:solidFill>
                <a:latin typeface="+mn-lt"/>
                <a:ea typeface="+mn-ea"/>
                <a:cs typeface="+mn-cs"/>
              </a:rPr>
              <a:t> da </a:t>
            </a:r>
            <a:r>
              <a:rPr lang="en-US" sz="1200" kern="1200" dirty="0" err="1" smtClean="0">
                <a:solidFill>
                  <a:schemeClr val="tx1"/>
                </a:solidFill>
                <a:latin typeface="+mn-lt"/>
                <a:ea typeface="+mn-ea"/>
                <a:cs typeface="+mn-cs"/>
              </a:rPr>
              <a:t>usporedimo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uzorke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mikrobioma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želvi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iz</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prirodnog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okoliša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onih</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zatoèeništvu</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kontroliranim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uvjetima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Morske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kornjaèe</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umjetnom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okolišu</a:t>
            </a:r>
            <a:r>
              <a:rPr lang="en-US" sz="1200" kern="1200" dirty="0" smtClean="0">
                <a:solidFill>
                  <a:schemeClr val="tx1"/>
                </a:solidFill>
                <a:latin typeface="+mn-lt"/>
                <a:ea typeface="+mn-ea"/>
                <a:cs typeface="+mn-cs"/>
              </a:rPr>
              <a:t> </a:t>
            </a:r>
            <a:r>
              <a:rPr lang="hr-HR"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se </a:t>
            </a:r>
            <a:r>
              <a:rPr lang="en-US" sz="1200" kern="1200" dirty="0" err="1" smtClean="0">
                <a:solidFill>
                  <a:schemeClr val="tx1"/>
                </a:solidFill>
                <a:latin typeface="+mn-lt"/>
                <a:ea typeface="+mn-ea"/>
                <a:cs typeface="+mn-cs"/>
              </a:rPr>
              <a:t>moraju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prilagoditi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promjenama</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ishrani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staništu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kvaliteti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vode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što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sve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predloženi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mehanizmi</a:t>
            </a:r>
            <a:r>
              <a:rPr lang="en-US" sz="1200" kern="1200" dirty="0" smtClean="0">
                <a:solidFill>
                  <a:schemeClr val="tx1"/>
                </a:solidFill>
                <a:latin typeface="+mn-lt"/>
                <a:ea typeface="+mn-ea"/>
                <a:cs typeface="+mn-cs"/>
              </a:rPr>
              <a:t> </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izazivaju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moguæe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promjene</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mikrobiomu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domaæina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Predloženi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povoljni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ishodi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projekta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prikupljanje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informacija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kljuènih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primjerenu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ishranu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držanje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kornjaèa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koje</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nalaze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centrima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oporavak</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æe</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prikupiti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kroz</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serijsko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vremensko</a:t>
            </a:r>
            <a:endParaRPr lang="hr-HR"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uzorkovanje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istih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jedinki</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centru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Naša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hipoteza</a:t>
            </a:r>
            <a:r>
              <a:rPr lang="en-US" sz="1200" kern="1200" dirty="0" smtClean="0">
                <a:solidFill>
                  <a:schemeClr val="tx1"/>
                </a:solidFill>
                <a:latin typeface="+mn-lt"/>
                <a:ea typeface="+mn-ea"/>
                <a:cs typeface="+mn-cs"/>
              </a:rPr>
              <a:t> je da </a:t>
            </a:r>
            <a:r>
              <a:rPr lang="en-US" sz="1200" kern="1200" dirty="0" err="1" smtClean="0">
                <a:solidFill>
                  <a:schemeClr val="tx1"/>
                </a:solidFill>
                <a:latin typeface="+mn-lt"/>
                <a:ea typeface="+mn-ea"/>
                <a:cs typeface="+mn-cs"/>
              </a:rPr>
              <a:t>æe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uzorci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prikupljeni</a:t>
            </a:r>
            <a:r>
              <a:rPr lang="en-US" sz="1200" kern="1200" dirty="0" smtClean="0">
                <a:solidFill>
                  <a:schemeClr val="tx1"/>
                </a:solidFill>
                <a:latin typeface="+mn-lt"/>
                <a:ea typeface="+mn-ea"/>
                <a:cs typeface="+mn-cs"/>
              </a:rPr>
              <a:t> od </a:t>
            </a:r>
            <a:r>
              <a:rPr lang="en-US" sz="1200" kern="1200" dirty="0" err="1" smtClean="0">
                <a:solidFill>
                  <a:schemeClr val="tx1"/>
                </a:solidFill>
                <a:latin typeface="+mn-lt"/>
                <a:ea typeface="+mn-ea"/>
                <a:cs typeface="+mn-cs"/>
              </a:rPr>
              <a:t>životinja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iz</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prirodnih</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uvjeta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drukèiji</a:t>
            </a:r>
            <a:r>
              <a:rPr lang="en-US" sz="1200" kern="1200" dirty="0" smtClean="0">
                <a:solidFill>
                  <a:schemeClr val="tx1"/>
                </a:solidFill>
                <a:latin typeface="+mn-lt"/>
                <a:ea typeface="+mn-ea"/>
                <a:cs typeface="+mn-cs"/>
              </a:rPr>
              <a:t> od </a:t>
            </a:r>
            <a:r>
              <a:rPr lang="en-US" sz="1200" kern="1200" dirty="0" err="1" smtClean="0">
                <a:solidFill>
                  <a:schemeClr val="tx1"/>
                </a:solidFill>
                <a:latin typeface="+mn-lt"/>
                <a:ea typeface="+mn-ea"/>
                <a:cs typeface="+mn-cs"/>
              </a:rPr>
              <a:t>životinja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tek</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došle</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centar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oporavak</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od </a:t>
            </a:r>
            <a:r>
              <a:rPr lang="en-US" sz="1200" kern="1200" dirty="0" err="1" smtClean="0">
                <a:solidFill>
                  <a:schemeClr val="tx1"/>
                </a:solidFill>
                <a:latin typeface="+mn-lt"/>
                <a:ea typeface="+mn-ea"/>
                <a:cs typeface="+mn-cs"/>
              </a:rPr>
              <a:t>onih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duže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vremena</a:t>
            </a:r>
            <a:r>
              <a:rPr lang="en-US" sz="1200" kern="1200" dirty="0" smtClean="0">
                <a:solidFill>
                  <a:schemeClr val="tx1"/>
                </a:solidFill>
                <a:latin typeface="+mn-lt"/>
                <a:ea typeface="+mn-ea"/>
                <a:cs typeface="+mn-cs"/>
              </a:rPr>
              <a:t> u</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kontroliranim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umjetnim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uvjetima</a:t>
            </a:r>
            <a:r>
              <a:rPr lang="en-US" sz="1200" kern="1200" dirty="0" smtClean="0">
                <a:solidFill>
                  <a:schemeClr val="tx1"/>
                </a:solidFill>
                <a:latin typeface="+mn-lt"/>
                <a:ea typeface="+mn-ea"/>
                <a:cs typeface="+mn-cs"/>
              </a:rPr>
              <a:t>. </a:t>
            </a:r>
            <a:endParaRPr lang="hr-HR" sz="1200" kern="1200" dirty="0" smtClean="0">
              <a:solidFill>
                <a:schemeClr val="tx1"/>
              </a:solidFill>
              <a:latin typeface="+mn-lt"/>
              <a:ea typeface="+mn-ea"/>
              <a:cs typeface="+mn-cs"/>
            </a:endParaRPr>
          </a:p>
          <a:p>
            <a:endParaRPr lang="hr-HR"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Ova pilot </a:t>
            </a:r>
            <a:r>
              <a:rPr lang="en-US" sz="1200" kern="1200" dirty="0" err="1" smtClean="0">
                <a:solidFill>
                  <a:schemeClr val="tx1"/>
                </a:solidFill>
                <a:latin typeface="+mn-lt"/>
                <a:ea typeface="+mn-ea"/>
                <a:cs typeface="+mn-cs"/>
              </a:rPr>
              <a:t>studija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æe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stoga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pružiti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temelje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dugoroèna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proširena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istraživanja</a:t>
            </a:r>
            <a:r>
              <a:rPr lang="en-US" sz="1200" kern="1200" dirty="0" smtClean="0">
                <a:solidFill>
                  <a:schemeClr val="tx1"/>
                </a:solidFill>
                <a:latin typeface="+mn-lt"/>
                <a:ea typeface="+mn-ea"/>
                <a:cs typeface="+mn-cs"/>
              </a:rPr>
              <a:t> o </a:t>
            </a:r>
            <a:r>
              <a:rPr lang="en-US" sz="1200" kern="1200" dirty="0" err="1" smtClean="0">
                <a:solidFill>
                  <a:schemeClr val="tx1"/>
                </a:solidFill>
                <a:latin typeface="+mn-lt"/>
                <a:ea typeface="+mn-ea"/>
                <a:cs typeface="+mn-cs"/>
              </a:rPr>
              <a:t>utjecaju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okoliša</a:t>
            </a:r>
            <a:r>
              <a:rPr lang="hr-HR" sz="1200" kern="1200" dirty="0" smtClean="0">
                <a:solidFill>
                  <a:schemeClr val="tx1"/>
                </a:solidFill>
                <a:latin typeface="+mn-lt"/>
                <a:ea typeface="+mn-ea"/>
                <a:cs typeface="+mn-cs"/>
              </a:rPr>
              <a:t> </a:t>
            </a:r>
            <a:r>
              <a:rPr lang="pl-PL" sz="1200" kern="1200" dirty="0" smtClean="0">
                <a:solidFill>
                  <a:schemeClr val="tx1"/>
                </a:solidFill>
                <a:latin typeface="+mn-lt"/>
                <a:ea typeface="+mn-ea"/>
                <a:cs typeface="+mn-cs"/>
              </a:rPr>
              <a:t>na </a:t>
            </a:r>
            <a:r>
              <a:rPr lang="pl-PL" sz="1200" kern="1200" dirty="0" smtClean="0">
                <a:solidFill>
                  <a:schemeClr val="tx1"/>
                </a:solidFill>
                <a:latin typeface="+mn-lt"/>
                <a:ea typeface="+mn-ea"/>
                <a:cs typeface="+mn-cs"/>
              </a:rPr>
              <a:t>mikrobiom morskih kornjaèa te nadalje, o utjecaju sastava mikrobioma na opstanak populacije ali i</a:t>
            </a:r>
          </a:p>
          <a:p>
            <a:r>
              <a:rPr lang="en-US" sz="1200" kern="1200" dirty="0" err="1" smtClean="0">
                <a:solidFill>
                  <a:schemeClr val="tx1"/>
                </a:solidFill>
                <a:latin typeface="+mn-lt"/>
                <a:ea typeface="+mn-ea"/>
                <a:cs typeface="+mn-cs"/>
              </a:rPr>
              <a:t>vrste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Osim</a:t>
            </a:r>
            <a:r>
              <a:rPr lang="en-US" sz="1200" kern="1200" dirty="0" smtClean="0">
                <a:solidFill>
                  <a:schemeClr val="tx1"/>
                </a:solidFill>
                <a:latin typeface="+mn-lt"/>
                <a:ea typeface="+mn-ea"/>
                <a:cs typeface="+mn-cs"/>
              </a:rPr>
              <a:t> toga, </a:t>
            </a:r>
            <a:r>
              <a:rPr lang="en-US" sz="1200" kern="1200" dirty="0" err="1" smtClean="0">
                <a:solidFill>
                  <a:schemeClr val="tx1"/>
                </a:solidFill>
                <a:latin typeface="+mn-lt"/>
                <a:ea typeface="+mn-ea"/>
                <a:cs typeface="+mn-cs"/>
              </a:rPr>
              <a:t>predloženi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projekt</a:t>
            </a:r>
            <a:r>
              <a:rPr lang="en-US" sz="1200" kern="1200" dirty="0" smtClean="0">
                <a:solidFill>
                  <a:schemeClr val="tx1"/>
                </a:solidFill>
                <a:latin typeface="+mn-lt"/>
                <a:ea typeface="+mn-ea"/>
                <a:cs typeface="+mn-cs"/>
              </a:rPr>
              <a:t> se u </a:t>
            </a:r>
            <a:r>
              <a:rPr lang="en-US" sz="1200" kern="1200" dirty="0" err="1" smtClean="0">
                <a:solidFill>
                  <a:schemeClr val="tx1"/>
                </a:solidFill>
                <a:latin typeface="+mn-lt"/>
                <a:ea typeface="+mn-ea"/>
                <a:cs typeface="+mn-cs"/>
              </a:rPr>
              <a:t>potpunosti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uklapa</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prioritetno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podruèje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istraživanja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morskih</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kornjaèa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nacionalnoj</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meðunarodnoj</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razini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buduæi</a:t>
            </a:r>
            <a:r>
              <a:rPr lang="en-US" sz="1200" kern="1200" dirty="0" smtClean="0">
                <a:solidFill>
                  <a:schemeClr val="tx1"/>
                </a:solidFill>
                <a:latin typeface="+mn-lt"/>
                <a:ea typeface="+mn-ea"/>
                <a:cs typeface="+mn-cs"/>
              </a:rPr>
              <a:t> da </a:t>
            </a:r>
            <a:r>
              <a:rPr lang="en-US" sz="1200" kern="1200" dirty="0" err="1" smtClean="0">
                <a:solidFill>
                  <a:schemeClr val="tx1"/>
                </a:solidFill>
                <a:latin typeface="+mn-lt"/>
                <a:ea typeface="+mn-ea"/>
                <a:cs typeface="+mn-cs"/>
              </a:rPr>
              <a:t>æe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osigurati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krajnje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potrebne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znanstvene</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informacije</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o </a:t>
            </a:r>
            <a:r>
              <a:rPr lang="en-US" sz="1200" kern="1200" dirty="0" err="1" smtClean="0">
                <a:solidFill>
                  <a:schemeClr val="tx1"/>
                </a:solidFill>
                <a:latin typeface="+mn-lt"/>
                <a:ea typeface="+mn-ea"/>
                <a:cs typeface="+mn-cs"/>
              </a:rPr>
              <a:t>zdravstvenom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statusu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kornjaèa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primjerenim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uvjetima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držanje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životinja</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zatoèeništvu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hr-H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nove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podatke</a:t>
            </a:r>
            <a:r>
              <a:rPr lang="en-US" sz="1200" kern="1200" dirty="0" smtClean="0">
                <a:solidFill>
                  <a:schemeClr val="tx1"/>
                </a:solidFill>
                <a:latin typeface="+mn-lt"/>
                <a:ea typeface="+mn-ea"/>
                <a:cs typeface="+mn-cs"/>
              </a:rPr>
              <a:t> o </a:t>
            </a:r>
            <a:r>
              <a:rPr lang="en-US" sz="1200" kern="1200" dirty="0" err="1" smtClean="0">
                <a:solidFill>
                  <a:schemeClr val="tx1"/>
                </a:solidFill>
                <a:latin typeface="+mn-lt"/>
                <a:ea typeface="+mn-ea"/>
                <a:cs typeface="+mn-cs"/>
              </a:rPr>
              <a:t>ekologiji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sastavu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ishrane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glavate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želve</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Jadranu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èime</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upotpunjuju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potrebni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uvjeti</a:t>
            </a:r>
            <a:r>
              <a:rPr lang="hr-HR" sz="1200" kern="1200" dirty="0" smtClean="0">
                <a:solidFill>
                  <a:schemeClr val="tx1"/>
                </a:solidFill>
                <a:latin typeface="+mn-lt"/>
                <a:ea typeface="+mn-ea"/>
                <a:cs typeface="+mn-cs"/>
              </a:rPr>
              <a:t> </a:t>
            </a:r>
            <a:r>
              <a:rPr lang="pl-PL" sz="1200" kern="1200" dirty="0" smtClean="0">
                <a:solidFill>
                  <a:schemeClr val="tx1"/>
                </a:solidFill>
                <a:latin typeface="+mn-lt"/>
                <a:ea typeface="+mn-ea"/>
                <a:cs typeface="+mn-cs"/>
              </a:rPr>
              <a:t>za </a:t>
            </a:r>
            <a:r>
              <a:rPr lang="pl-PL" sz="1200" kern="1200" dirty="0" smtClean="0">
                <a:solidFill>
                  <a:schemeClr val="tx1"/>
                </a:solidFill>
                <a:latin typeface="+mn-lt"/>
                <a:ea typeface="+mn-ea"/>
                <a:cs typeface="+mn-cs"/>
              </a:rPr>
              <a:t>planiranje nacionalne strategije za zaštitu ove vrste. </a:t>
            </a:r>
            <a:endParaRPr lang="en-US" dirty="0" smtClean="0"/>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AEA54D-BA96-429E-A26A-8876D1F65C67}" type="slidenum">
              <a:rPr lang="en-US" smtClean="0"/>
              <a:pPr/>
              <a:t>14</a:t>
            </a:fld>
            <a:endParaRPr lang="en-US"/>
          </a:p>
        </p:txBody>
      </p:sp>
    </p:spTree>
    <p:extLst>
      <p:ext uri="{BB962C8B-B14F-4D97-AF65-F5344CB8AC3E}">
        <p14:creationId xmlns:p14="http://schemas.microsoft.com/office/powerpoint/2010/main" val="1832587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AEA54D-BA96-429E-A26A-8876D1F65C67}" type="slidenum">
              <a:rPr lang="en-US" smtClean="0"/>
              <a:pPr/>
              <a:t>15</a:t>
            </a:fld>
            <a:endParaRPr lang="en-US"/>
          </a:p>
        </p:txBody>
      </p:sp>
    </p:spTree>
    <p:extLst>
      <p:ext uri="{BB962C8B-B14F-4D97-AF65-F5344CB8AC3E}">
        <p14:creationId xmlns:p14="http://schemas.microsoft.com/office/powerpoint/2010/main" val="926868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F25CB9-2FCF-4A44-A058-2C36415779F9}" type="datetime1">
              <a:rPr lang="en-US" smtClean="0"/>
              <a:pPr/>
              <a:t>3/12/2018</a:t>
            </a:fld>
            <a:endParaRPr lang="en-US"/>
          </a:p>
        </p:txBody>
      </p:sp>
      <p:sp>
        <p:nvSpPr>
          <p:cNvPr id="5" name="Footer Placeholder 4"/>
          <p:cNvSpPr>
            <a:spLocks noGrp="1"/>
          </p:cNvSpPr>
          <p:nvPr>
            <p:ph type="ftr" sz="quarter" idx="11"/>
          </p:nvPr>
        </p:nvSpPr>
        <p:spPr/>
        <p:txBody>
          <a:bodyPr/>
          <a:lstStyle/>
          <a:p>
            <a:r>
              <a:rPr lang="en-US" smtClean="0"/>
              <a:t>TurtleBIOME</a:t>
            </a:r>
            <a:endParaRPr lang="en-US"/>
          </a:p>
        </p:txBody>
      </p:sp>
      <p:sp>
        <p:nvSpPr>
          <p:cNvPr id="6" name="Slide Number Placeholder 5"/>
          <p:cNvSpPr>
            <a:spLocks noGrp="1"/>
          </p:cNvSpPr>
          <p:nvPr>
            <p:ph type="sldNum" sz="quarter" idx="12"/>
          </p:nvPr>
        </p:nvSpPr>
        <p:spPr/>
        <p:txBody>
          <a:bodyPr/>
          <a:lstStyle/>
          <a:p>
            <a:fld id="{F5A5F342-49EA-4BF0-A33C-99FC005DCB6A}" type="slidenum">
              <a:rPr lang="en-US" smtClean="0"/>
              <a:pPr/>
              <a:t>‹#›</a:t>
            </a:fld>
            <a:endParaRPr lang="en-US"/>
          </a:p>
        </p:txBody>
      </p:sp>
    </p:spTree>
    <p:extLst>
      <p:ext uri="{BB962C8B-B14F-4D97-AF65-F5344CB8AC3E}">
        <p14:creationId xmlns:p14="http://schemas.microsoft.com/office/powerpoint/2010/main" val="3846749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378FC2-803F-4CDC-BB75-EEC00DEA8409}" type="datetime1">
              <a:rPr lang="en-US" smtClean="0"/>
              <a:pPr/>
              <a:t>3/12/2018</a:t>
            </a:fld>
            <a:endParaRPr lang="en-US"/>
          </a:p>
        </p:txBody>
      </p:sp>
      <p:sp>
        <p:nvSpPr>
          <p:cNvPr id="5" name="Footer Placeholder 4"/>
          <p:cNvSpPr>
            <a:spLocks noGrp="1"/>
          </p:cNvSpPr>
          <p:nvPr>
            <p:ph type="ftr" sz="quarter" idx="11"/>
          </p:nvPr>
        </p:nvSpPr>
        <p:spPr/>
        <p:txBody>
          <a:bodyPr/>
          <a:lstStyle/>
          <a:p>
            <a:r>
              <a:rPr lang="en-US" smtClean="0"/>
              <a:t>TurtleBIOME</a:t>
            </a:r>
            <a:endParaRPr lang="en-US"/>
          </a:p>
        </p:txBody>
      </p:sp>
      <p:sp>
        <p:nvSpPr>
          <p:cNvPr id="6" name="Slide Number Placeholder 5"/>
          <p:cNvSpPr>
            <a:spLocks noGrp="1"/>
          </p:cNvSpPr>
          <p:nvPr>
            <p:ph type="sldNum" sz="quarter" idx="12"/>
          </p:nvPr>
        </p:nvSpPr>
        <p:spPr/>
        <p:txBody>
          <a:bodyPr/>
          <a:lstStyle/>
          <a:p>
            <a:fld id="{F5A5F342-49EA-4BF0-A33C-99FC005DCB6A}" type="slidenum">
              <a:rPr lang="en-US" smtClean="0"/>
              <a:pPr/>
              <a:t>‹#›</a:t>
            </a:fld>
            <a:endParaRPr lang="en-US"/>
          </a:p>
        </p:txBody>
      </p:sp>
    </p:spTree>
    <p:extLst>
      <p:ext uri="{BB962C8B-B14F-4D97-AF65-F5344CB8AC3E}">
        <p14:creationId xmlns:p14="http://schemas.microsoft.com/office/powerpoint/2010/main" val="2583672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D326C-50C7-4DE2-9061-5D56EF33F4D3}" type="datetime1">
              <a:rPr lang="en-US" smtClean="0"/>
              <a:pPr/>
              <a:t>3/12/2018</a:t>
            </a:fld>
            <a:endParaRPr lang="en-US"/>
          </a:p>
        </p:txBody>
      </p:sp>
      <p:sp>
        <p:nvSpPr>
          <p:cNvPr id="5" name="Footer Placeholder 4"/>
          <p:cNvSpPr>
            <a:spLocks noGrp="1"/>
          </p:cNvSpPr>
          <p:nvPr>
            <p:ph type="ftr" sz="quarter" idx="11"/>
          </p:nvPr>
        </p:nvSpPr>
        <p:spPr/>
        <p:txBody>
          <a:bodyPr/>
          <a:lstStyle/>
          <a:p>
            <a:r>
              <a:rPr lang="en-US" smtClean="0"/>
              <a:t>TurtleBIOME</a:t>
            </a:r>
            <a:endParaRPr lang="en-US"/>
          </a:p>
        </p:txBody>
      </p:sp>
      <p:sp>
        <p:nvSpPr>
          <p:cNvPr id="6" name="Slide Number Placeholder 5"/>
          <p:cNvSpPr>
            <a:spLocks noGrp="1"/>
          </p:cNvSpPr>
          <p:nvPr>
            <p:ph type="sldNum" sz="quarter" idx="12"/>
          </p:nvPr>
        </p:nvSpPr>
        <p:spPr/>
        <p:txBody>
          <a:bodyPr/>
          <a:lstStyle/>
          <a:p>
            <a:fld id="{F5A5F342-49EA-4BF0-A33C-99FC005DCB6A}" type="slidenum">
              <a:rPr lang="en-US" smtClean="0"/>
              <a:pPr/>
              <a:t>‹#›</a:t>
            </a:fld>
            <a:endParaRPr lang="en-US"/>
          </a:p>
        </p:txBody>
      </p:sp>
    </p:spTree>
    <p:extLst>
      <p:ext uri="{BB962C8B-B14F-4D97-AF65-F5344CB8AC3E}">
        <p14:creationId xmlns:p14="http://schemas.microsoft.com/office/powerpoint/2010/main" val="19182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436795-3F73-430F-B800-A9C314466785}" type="datetime1">
              <a:rPr lang="en-US" smtClean="0"/>
              <a:pPr/>
              <a:t>3/12/2018</a:t>
            </a:fld>
            <a:endParaRPr lang="en-US"/>
          </a:p>
        </p:txBody>
      </p:sp>
      <p:sp>
        <p:nvSpPr>
          <p:cNvPr id="5" name="Footer Placeholder 4"/>
          <p:cNvSpPr>
            <a:spLocks noGrp="1"/>
          </p:cNvSpPr>
          <p:nvPr>
            <p:ph type="ftr" sz="quarter" idx="11"/>
          </p:nvPr>
        </p:nvSpPr>
        <p:spPr/>
        <p:txBody>
          <a:bodyPr/>
          <a:lstStyle/>
          <a:p>
            <a:r>
              <a:rPr lang="en-US" smtClean="0"/>
              <a:t>TurtleBIOME</a:t>
            </a:r>
            <a:endParaRPr lang="en-US"/>
          </a:p>
        </p:txBody>
      </p:sp>
      <p:sp>
        <p:nvSpPr>
          <p:cNvPr id="6" name="Slide Number Placeholder 5"/>
          <p:cNvSpPr>
            <a:spLocks noGrp="1"/>
          </p:cNvSpPr>
          <p:nvPr>
            <p:ph type="sldNum" sz="quarter" idx="12"/>
          </p:nvPr>
        </p:nvSpPr>
        <p:spPr/>
        <p:txBody>
          <a:bodyPr/>
          <a:lstStyle/>
          <a:p>
            <a:fld id="{F5A5F342-49EA-4BF0-A33C-99FC005DCB6A}" type="slidenum">
              <a:rPr lang="en-US" smtClean="0"/>
              <a:pPr/>
              <a:t>‹#›</a:t>
            </a:fld>
            <a:endParaRPr lang="en-US"/>
          </a:p>
        </p:txBody>
      </p:sp>
    </p:spTree>
    <p:extLst>
      <p:ext uri="{BB962C8B-B14F-4D97-AF65-F5344CB8AC3E}">
        <p14:creationId xmlns:p14="http://schemas.microsoft.com/office/powerpoint/2010/main" val="865064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4363DB-2F1B-4CE3-B386-E40FE9DFAB22}" type="datetime1">
              <a:rPr lang="en-US" smtClean="0"/>
              <a:pPr/>
              <a:t>3/12/2018</a:t>
            </a:fld>
            <a:endParaRPr lang="en-US"/>
          </a:p>
        </p:txBody>
      </p:sp>
      <p:sp>
        <p:nvSpPr>
          <p:cNvPr id="5" name="Footer Placeholder 4"/>
          <p:cNvSpPr>
            <a:spLocks noGrp="1"/>
          </p:cNvSpPr>
          <p:nvPr>
            <p:ph type="ftr" sz="quarter" idx="11"/>
          </p:nvPr>
        </p:nvSpPr>
        <p:spPr/>
        <p:txBody>
          <a:bodyPr/>
          <a:lstStyle/>
          <a:p>
            <a:r>
              <a:rPr lang="en-US" smtClean="0"/>
              <a:t>TurtleBIOME</a:t>
            </a:r>
            <a:endParaRPr lang="en-US"/>
          </a:p>
        </p:txBody>
      </p:sp>
      <p:sp>
        <p:nvSpPr>
          <p:cNvPr id="6" name="Slide Number Placeholder 5"/>
          <p:cNvSpPr>
            <a:spLocks noGrp="1"/>
          </p:cNvSpPr>
          <p:nvPr>
            <p:ph type="sldNum" sz="quarter" idx="12"/>
          </p:nvPr>
        </p:nvSpPr>
        <p:spPr/>
        <p:txBody>
          <a:bodyPr/>
          <a:lstStyle/>
          <a:p>
            <a:fld id="{F5A5F342-49EA-4BF0-A33C-99FC005DCB6A}" type="slidenum">
              <a:rPr lang="en-US" smtClean="0"/>
              <a:pPr/>
              <a:t>‹#›</a:t>
            </a:fld>
            <a:endParaRPr lang="en-US"/>
          </a:p>
        </p:txBody>
      </p:sp>
    </p:spTree>
    <p:extLst>
      <p:ext uri="{BB962C8B-B14F-4D97-AF65-F5344CB8AC3E}">
        <p14:creationId xmlns:p14="http://schemas.microsoft.com/office/powerpoint/2010/main" val="129595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396419-0396-404D-B6CD-EAD00C80D634}" type="datetime1">
              <a:rPr lang="en-US" smtClean="0"/>
              <a:pPr/>
              <a:t>3/12/2018</a:t>
            </a:fld>
            <a:endParaRPr lang="en-US"/>
          </a:p>
        </p:txBody>
      </p:sp>
      <p:sp>
        <p:nvSpPr>
          <p:cNvPr id="6" name="Footer Placeholder 5"/>
          <p:cNvSpPr>
            <a:spLocks noGrp="1"/>
          </p:cNvSpPr>
          <p:nvPr>
            <p:ph type="ftr" sz="quarter" idx="11"/>
          </p:nvPr>
        </p:nvSpPr>
        <p:spPr/>
        <p:txBody>
          <a:bodyPr/>
          <a:lstStyle/>
          <a:p>
            <a:r>
              <a:rPr lang="en-US" smtClean="0"/>
              <a:t>TurtleBIOME</a:t>
            </a:r>
            <a:endParaRPr lang="en-US"/>
          </a:p>
        </p:txBody>
      </p:sp>
      <p:sp>
        <p:nvSpPr>
          <p:cNvPr id="7" name="Slide Number Placeholder 6"/>
          <p:cNvSpPr>
            <a:spLocks noGrp="1"/>
          </p:cNvSpPr>
          <p:nvPr>
            <p:ph type="sldNum" sz="quarter" idx="12"/>
          </p:nvPr>
        </p:nvSpPr>
        <p:spPr/>
        <p:txBody>
          <a:bodyPr/>
          <a:lstStyle/>
          <a:p>
            <a:fld id="{F5A5F342-49EA-4BF0-A33C-99FC005DCB6A}" type="slidenum">
              <a:rPr lang="en-US" smtClean="0"/>
              <a:pPr/>
              <a:t>‹#›</a:t>
            </a:fld>
            <a:endParaRPr lang="en-US"/>
          </a:p>
        </p:txBody>
      </p:sp>
    </p:spTree>
    <p:extLst>
      <p:ext uri="{BB962C8B-B14F-4D97-AF65-F5344CB8AC3E}">
        <p14:creationId xmlns:p14="http://schemas.microsoft.com/office/powerpoint/2010/main" val="1875174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3A6844-79AB-43FF-AB99-843AB6D8D312}" type="datetime1">
              <a:rPr lang="en-US" smtClean="0"/>
              <a:pPr/>
              <a:t>3/12/2018</a:t>
            </a:fld>
            <a:endParaRPr lang="en-US"/>
          </a:p>
        </p:txBody>
      </p:sp>
      <p:sp>
        <p:nvSpPr>
          <p:cNvPr id="8" name="Footer Placeholder 7"/>
          <p:cNvSpPr>
            <a:spLocks noGrp="1"/>
          </p:cNvSpPr>
          <p:nvPr>
            <p:ph type="ftr" sz="quarter" idx="11"/>
          </p:nvPr>
        </p:nvSpPr>
        <p:spPr/>
        <p:txBody>
          <a:bodyPr/>
          <a:lstStyle/>
          <a:p>
            <a:r>
              <a:rPr lang="en-US" smtClean="0"/>
              <a:t>TurtleBIOME</a:t>
            </a:r>
            <a:endParaRPr lang="en-US"/>
          </a:p>
        </p:txBody>
      </p:sp>
      <p:sp>
        <p:nvSpPr>
          <p:cNvPr id="9" name="Slide Number Placeholder 8"/>
          <p:cNvSpPr>
            <a:spLocks noGrp="1"/>
          </p:cNvSpPr>
          <p:nvPr>
            <p:ph type="sldNum" sz="quarter" idx="12"/>
          </p:nvPr>
        </p:nvSpPr>
        <p:spPr/>
        <p:txBody>
          <a:bodyPr/>
          <a:lstStyle/>
          <a:p>
            <a:fld id="{F5A5F342-49EA-4BF0-A33C-99FC005DCB6A}" type="slidenum">
              <a:rPr lang="en-US" smtClean="0"/>
              <a:pPr/>
              <a:t>‹#›</a:t>
            </a:fld>
            <a:endParaRPr lang="en-US"/>
          </a:p>
        </p:txBody>
      </p:sp>
    </p:spTree>
    <p:extLst>
      <p:ext uri="{BB962C8B-B14F-4D97-AF65-F5344CB8AC3E}">
        <p14:creationId xmlns:p14="http://schemas.microsoft.com/office/powerpoint/2010/main" val="2013512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5AEFDB-9396-4708-80C0-11760361C81E}" type="datetime1">
              <a:rPr lang="en-US" smtClean="0"/>
              <a:pPr/>
              <a:t>3/12/2018</a:t>
            </a:fld>
            <a:endParaRPr lang="en-US"/>
          </a:p>
        </p:txBody>
      </p:sp>
      <p:sp>
        <p:nvSpPr>
          <p:cNvPr id="4" name="Footer Placeholder 3"/>
          <p:cNvSpPr>
            <a:spLocks noGrp="1"/>
          </p:cNvSpPr>
          <p:nvPr>
            <p:ph type="ftr" sz="quarter" idx="11"/>
          </p:nvPr>
        </p:nvSpPr>
        <p:spPr/>
        <p:txBody>
          <a:bodyPr/>
          <a:lstStyle/>
          <a:p>
            <a:r>
              <a:rPr lang="en-US" smtClean="0"/>
              <a:t>TurtleBIOME</a:t>
            </a:r>
            <a:endParaRPr lang="en-US"/>
          </a:p>
        </p:txBody>
      </p:sp>
      <p:sp>
        <p:nvSpPr>
          <p:cNvPr id="5" name="Slide Number Placeholder 4"/>
          <p:cNvSpPr>
            <a:spLocks noGrp="1"/>
          </p:cNvSpPr>
          <p:nvPr>
            <p:ph type="sldNum" sz="quarter" idx="12"/>
          </p:nvPr>
        </p:nvSpPr>
        <p:spPr/>
        <p:txBody>
          <a:bodyPr/>
          <a:lstStyle/>
          <a:p>
            <a:fld id="{F5A5F342-49EA-4BF0-A33C-99FC005DCB6A}" type="slidenum">
              <a:rPr lang="en-US" smtClean="0"/>
              <a:pPr/>
              <a:t>‹#›</a:t>
            </a:fld>
            <a:endParaRPr lang="en-US"/>
          </a:p>
        </p:txBody>
      </p:sp>
    </p:spTree>
    <p:extLst>
      <p:ext uri="{BB962C8B-B14F-4D97-AF65-F5344CB8AC3E}">
        <p14:creationId xmlns:p14="http://schemas.microsoft.com/office/powerpoint/2010/main" val="2823487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D470D-EFB8-442C-82BA-1ED84837B717}" type="datetime1">
              <a:rPr lang="en-US" smtClean="0"/>
              <a:pPr/>
              <a:t>3/12/2018</a:t>
            </a:fld>
            <a:endParaRPr lang="en-US"/>
          </a:p>
        </p:txBody>
      </p:sp>
      <p:sp>
        <p:nvSpPr>
          <p:cNvPr id="3" name="Footer Placeholder 2"/>
          <p:cNvSpPr>
            <a:spLocks noGrp="1"/>
          </p:cNvSpPr>
          <p:nvPr>
            <p:ph type="ftr" sz="quarter" idx="11"/>
          </p:nvPr>
        </p:nvSpPr>
        <p:spPr/>
        <p:txBody>
          <a:bodyPr/>
          <a:lstStyle/>
          <a:p>
            <a:r>
              <a:rPr lang="en-US" smtClean="0"/>
              <a:t>TurtleBIOME</a:t>
            </a:r>
            <a:endParaRPr lang="en-US"/>
          </a:p>
        </p:txBody>
      </p:sp>
      <p:sp>
        <p:nvSpPr>
          <p:cNvPr id="4" name="Slide Number Placeholder 3"/>
          <p:cNvSpPr>
            <a:spLocks noGrp="1"/>
          </p:cNvSpPr>
          <p:nvPr>
            <p:ph type="sldNum" sz="quarter" idx="12"/>
          </p:nvPr>
        </p:nvSpPr>
        <p:spPr/>
        <p:txBody>
          <a:bodyPr/>
          <a:lstStyle/>
          <a:p>
            <a:fld id="{F5A5F342-49EA-4BF0-A33C-99FC005DCB6A}" type="slidenum">
              <a:rPr lang="en-US" smtClean="0"/>
              <a:pPr/>
              <a:t>‹#›</a:t>
            </a:fld>
            <a:endParaRPr lang="en-US"/>
          </a:p>
        </p:txBody>
      </p:sp>
    </p:spTree>
    <p:extLst>
      <p:ext uri="{BB962C8B-B14F-4D97-AF65-F5344CB8AC3E}">
        <p14:creationId xmlns:p14="http://schemas.microsoft.com/office/powerpoint/2010/main" val="507172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36D48D-3578-4056-B040-7572C5235CF5}" type="datetime1">
              <a:rPr lang="en-US" smtClean="0"/>
              <a:pPr/>
              <a:t>3/12/2018</a:t>
            </a:fld>
            <a:endParaRPr lang="en-US"/>
          </a:p>
        </p:txBody>
      </p:sp>
      <p:sp>
        <p:nvSpPr>
          <p:cNvPr id="6" name="Footer Placeholder 5"/>
          <p:cNvSpPr>
            <a:spLocks noGrp="1"/>
          </p:cNvSpPr>
          <p:nvPr>
            <p:ph type="ftr" sz="quarter" idx="11"/>
          </p:nvPr>
        </p:nvSpPr>
        <p:spPr/>
        <p:txBody>
          <a:bodyPr/>
          <a:lstStyle/>
          <a:p>
            <a:r>
              <a:rPr lang="en-US" smtClean="0"/>
              <a:t>TurtleBIOME</a:t>
            </a:r>
            <a:endParaRPr lang="en-US"/>
          </a:p>
        </p:txBody>
      </p:sp>
      <p:sp>
        <p:nvSpPr>
          <p:cNvPr id="7" name="Slide Number Placeholder 6"/>
          <p:cNvSpPr>
            <a:spLocks noGrp="1"/>
          </p:cNvSpPr>
          <p:nvPr>
            <p:ph type="sldNum" sz="quarter" idx="12"/>
          </p:nvPr>
        </p:nvSpPr>
        <p:spPr/>
        <p:txBody>
          <a:bodyPr/>
          <a:lstStyle/>
          <a:p>
            <a:fld id="{F5A5F342-49EA-4BF0-A33C-99FC005DCB6A}" type="slidenum">
              <a:rPr lang="en-US" smtClean="0"/>
              <a:pPr/>
              <a:t>‹#›</a:t>
            </a:fld>
            <a:endParaRPr lang="en-US"/>
          </a:p>
        </p:txBody>
      </p:sp>
    </p:spTree>
    <p:extLst>
      <p:ext uri="{BB962C8B-B14F-4D97-AF65-F5344CB8AC3E}">
        <p14:creationId xmlns:p14="http://schemas.microsoft.com/office/powerpoint/2010/main" val="187914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24059B-F561-4A0F-B444-27D4D3FF2C1F}" type="datetime1">
              <a:rPr lang="en-US" smtClean="0"/>
              <a:pPr/>
              <a:t>3/12/2018</a:t>
            </a:fld>
            <a:endParaRPr lang="en-US"/>
          </a:p>
        </p:txBody>
      </p:sp>
      <p:sp>
        <p:nvSpPr>
          <p:cNvPr id="6" name="Footer Placeholder 5"/>
          <p:cNvSpPr>
            <a:spLocks noGrp="1"/>
          </p:cNvSpPr>
          <p:nvPr>
            <p:ph type="ftr" sz="quarter" idx="11"/>
          </p:nvPr>
        </p:nvSpPr>
        <p:spPr/>
        <p:txBody>
          <a:bodyPr/>
          <a:lstStyle/>
          <a:p>
            <a:r>
              <a:rPr lang="en-US" smtClean="0"/>
              <a:t>TurtleBIOME</a:t>
            </a:r>
            <a:endParaRPr lang="en-US"/>
          </a:p>
        </p:txBody>
      </p:sp>
      <p:sp>
        <p:nvSpPr>
          <p:cNvPr id="7" name="Slide Number Placeholder 6"/>
          <p:cNvSpPr>
            <a:spLocks noGrp="1"/>
          </p:cNvSpPr>
          <p:nvPr>
            <p:ph type="sldNum" sz="quarter" idx="12"/>
          </p:nvPr>
        </p:nvSpPr>
        <p:spPr/>
        <p:txBody>
          <a:bodyPr/>
          <a:lstStyle/>
          <a:p>
            <a:fld id="{F5A5F342-49EA-4BF0-A33C-99FC005DCB6A}" type="slidenum">
              <a:rPr lang="en-US" smtClean="0"/>
              <a:pPr/>
              <a:t>‹#›</a:t>
            </a:fld>
            <a:endParaRPr lang="en-US"/>
          </a:p>
        </p:txBody>
      </p:sp>
    </p:spTree>
    <p:extLst>
      <p:ext uri="{BB962C8B-B14F-4D97-AF65-F5344CB8AC3E}">
        <p14:creationId xmlns:p14="http://schemas.microsoft.com/office/powerpoint/2010/main" val="3486540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15873-BCD4-4759-B270-0208E85C5534}" type="datetime1">
              <a:rPr lang="en-US" smtClean="0"/>
              <a:pPr/>
              <a:t>3/12/2018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TurtleBIOME</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5F342-49EA-4BF0-A33C-99FC005DCB6A}" type="slidenum">
              <a:rPr lang="en-US" smtClean="0"/>
              <a:pPr/>
              <a:t>‹#›</a:t>
            </a:fld>
            <a:endParaRPr lang="en-US"/>
          </a:p>
        </p:txBody>
      </p:sp>
    </p:spTree>
    <p:extLst>
      <p:ext uri="{BB962C8B-B14F-4D97-AF65-F5344CB8AC3E}">
        <p14:creationId xmlns:p14="http://schemas.microsoft.com/office/powerpoint/2010/main" val="34973943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6" Type="http://schemas.openxmlformats.org/officeDocument/2006/relationships/tags" Target="../tags/tag16.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102" Type="http://schemas.openxmlformats.org/officeDocument/2006/relationships/tags" Target="../tags/tag102.xml"/><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22" Type="http://schemas.openxmlformats.org/officeDocument/2006/relationships/tags" Target="../tags/tag22.xml"/><Relationship Id="rId27" Type="http://schemas.openxmlformats.org/officeDocument/2006/relationships/tags" Target="../tags/tag27.xml"/><Relationship Id="rId43" Type="http://schemas.openxmlformats.org/officeDocument/2006/relationships/tags" Target="../tags/tag43.xml"/><Relationship Id="rId48" Type="http://schemas.openxmlformats.org/officeDocument/2006/relationships/tags" Target="../tags/tag48.xml"/><Relationship Id="rId64" Type="http://schemas.openxmlformats.org/officeDocument/2006/relationships/tags" Target="../tags/tag64.xml"/><Relationship Id="rId69" Type="http://schemas.openxmlformats.org/officeDocument/2006/relationships/tags" Target="../tags/tag69.xml"/><Relationship Id="rId80" Type="http://schemas.openxmlformats.org/officeDocument/2006/relationships/tags" Target="../tags/tag80.xml"/><Relationship Id="rId85" Type="http://schemas.openxmlformats.org/officeDocument/2006/relationships/tags" Target="../tags/tag85.xml"/><Relationship Id="rId12" Type="http://schemas.openxmlformats.org/officeDocument/2006/relationships/tags" Target="../tags/tag12.xml"/><Relationship Id="rId17" Type="http://schemas.openxmlformats.org/officeDocument/2006/relationships/tags" Target="../tags/tag17.xml"/><Relationship Id="rId33" Type="http://schemas.openxmlformats.org/officeDocument/2006/relationships/tags" Target="../tags/tag33.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6" Type="http://schemas.openxmlformats.org/officeDocument/2006/relationships/image" Target="../media/image39.jpeg"/><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slideLayout" Target="../slideLayouts/slideLayout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3" Type="http://schemas.openxmlformats.org/officeDocument/2006/relationships/tags" Target="../tags/tag3.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s>
</file>

<file path=ppt/slides/_rels/slide13.xml.rels><?xml version="1.0" encoding="UTF-8" standalone="yes"?>
<Relationships xmlns="http://schemas.openxmlformats.org/package/2006/relationships"><Relationship Id="rId26" Type="http://schemas.openxmlformats.org/officeDocument/2006/relationships/tags" Target="../tags/tag130.xml"/><Relationship Id="rId117" Type="http://schemas.openxmlformats.org/officeDocument/2006/relationships/tags" Target="../tags/tag221.xml"/><Relationship Id="rId21" Type="http://schemas.openxmlformats.org/officeDocument/2006/relationships/tags" Target="../tags/tag125.xml"/><Relationship Id="rId42" Type="http://schemas.openxmlformats.org/officeDocument/2006/relationships/tags" Target="../tags/tag146.xml"/><Relationship Id="rId47" Type="http://schemas.openxmlformats.org/officeDocument/2006/relationships/tags" Target="../tags/tag151.xml"/><Relationship Id="rId63" Type="http://schemas.openxmlformats.org/officeDocument/2006/relationships/tags" Target="../tags/tag167.xml"/><Relationship Id="rId68" Type="http://schemas.openxmlformats.org/officeDocument/2006/relationships/tags" Target="../tags/tag172.xml"/><Relationship Id="rId84" Type="http://schemas.openxmlformats.org/officeDocument/2006/relationships/tags" Target="../tags/tag188.xml"/><Relationship Id="rId89" Type="http://schemas.openxmlformats.org/officeDocument/2006/relationships/tags" Target="../tags/tag193.xml"/><Relationship Id="rId112" Type="http://schemas.openxmlformats.org/officeDocument/2006/relationships/tags" Target="../tags/tag216.xml"/><Relationship Id="rId16" Type="http://schemas.openxmlformats.org/officeDocument/2006/relationships/tags" Target="../tags/tag120.xml"/><Relationship Id="rId107" Type="http://schemas.openxmlformats.org/officeDocument/2006/relationships/tags" Target="../tags/tag211.xml"/><Relationship Id="rId11" Type="http://schemas.openxmlformats.org/officeDocument/2006/relationships/tags" Target="../tags/tag115.xml"/><Relationship Id="rId32" Type="http://schemas.openxmlformats.org/officeDocument/2006/relationships/tags" Target="../tags/tag136.xml"/><Relationship Id="rId37" Type="http://schemas.openxmlformats.org/officeDocument/2006/relationships/tags" Target="../tags/tag141.xml"/><Relationship Id="rId53" Type="http://schemas.openxmlformats.org/officeDocument/2006/relationships/tags" Target="../tags/tag157.xml"/><Relationship Id="rId58" Type="http://schemas.openxmlformats.org/officeDocument/2006/relationships/tags" Target="../tags/tag162.xml"/><Relationship Id="rId74" Type="http://schemas.openxmlformats.org/officeDocument/2006/relationships/tags" Target="../tags/tag178.xml"/><Relationship Id="rId79" Type="http://schemas.openxmlformats.org/officeDocument/2006/relationships/tags" Target="../tags/tag183.xml"/><Relationship Id="rId102" Type="http://schemas.openxmlformats.org/officeDocument/2006/relationships/tags" Target="../tags/tag206.xml"/><Relationship Id="rId123" Type="http://schemas.openxmlformats.org/officeDocument/2006/relationships/slideLayout" Target="../slideLayouts/slideLayout7.xml"/><Relationship Id="rId5" Type="http://schemas.openxmlformats.org/officeDocument/2006/relationships/tags" Target="../tags/tag109.xml"/><Relationship Id="rId90" Type="http://schemas.openxmlformats.org/officeDocument/2006/relationships/tags" Target="../tags/tag194.xml"/><Relationship Id="rId95" Type="http://schemas.openxmlformats.org/officeDocument/2006/relationships/tags" Target="../tags/tag199.xml"/><Relationship Id="rId22" Type="http://schemas.openxmlformats.org/officeDocument/2006/relationships/tags" Target="../tags/tag126.xml"/><Relationship Id="rId27" Type="http://schemas.openxmlformats.org/officeDocument/2006/relationships/tags" Target="../tags/tag131.xml"/><Relationship Id="rId43" Type="http://schemas.openxmlformats.org/officeDocument/2006/relationships/tags" Target="../tags/tag147.xml"/><Relationship Id="rId48" Type="http://schemas.openxmlformats.org/officeDocument/2006/relationships/tags" Target="../tags/tag152.xml"/><Relationship Id="rId64" Type="http://schemas.openxmlformats.org/officeDocument/2006/relationships/tags" Target="../tags/tag168.xml"/><Relationship Id="rId69" Type="http://schemas.openxmlformats.org/officeDocument/2006/relationships/tags" Target="../tags/tag173.xml"/><Relationship Id="rId113" Type="http://schemas.openxmlformats.org/officeDocument/2006/relationships/tags" Target="../tags/tag217.xml"/><Relationship Id="rId118" Type="http://schemas.openxmlformats.org/officeDocument/2006/relationships/tags" Target="../tags/tag222.xml"/><Relationship Id="rId80" Type="http://schemas.openxmlformats.org/officeDocument/2006/relationships/tags" Target="../tags/tag184.xml"/><Relationship Id="rId85" Type="http://schemas.openxmlformats.org/officeDocument/2006/relationships/tags" Target="../tags/tag189.xml"/><Relationship Id="rId12" Type="http://schemas.openxmlformats.org/officeDocument/2006/relationships/tags" Target="../tags/tag116.xml"/><Relationship Id="rId17" Type="http://schemas.openxmlformats.org/officeDocument/2006/relationships/tags" Target="../tags/tag121.xml"/><Relationship Id="rId33" Type="http://schemas.openxmlformats.org/officeDocument/2006/relationships/tags" Target="../tags/tag137.xml"/><Relationship Id="rId38" Type="http://schemas.openxmlformats.org/officeDocument/2006/relationships/tags" Target="../tags/tag142.xml"/><Relationship Id="rId59" Type="http://schemas.openxmlformats.org/officeDocument/2006/relationships/tags" Target="../tags/tag163.xml"/><Relationship Id="rId103" Type="http://schemas.openxmlformats.org/officeDocument/2006/relationships/tags" Target="../tags/tag207.xml"/><Relationship Id="rId108" Type="http://schemas.openxmlformats.org/officeDocument/2006/relationships/tags" Target="../tags/tag212.xml"/><Relationship Id="rId54" Type="http://schemas.openxmlformats.org/officeDocument/2006/relationships/tags" Target="../tags/tag158.xml"/><Relationship Id="rId70" Type="http://schemas.openxmlformats.org/officeDocument/2006/relationships/tags" Target="../tags/tag174.xml"/><Relationship Id="rId75" Type="http://schemas.openxmlformats.org/officeDocument/2006/relationships/tags" Target="../tags/tag179.xml"/><Relationship Id="rId91" Type="http://schemas.openxmlformats.org/officeDocument/2006/relationships/tags" Target="../tags/tag195.xml"/><Relationship Id="rId96" Type="http://schemas.openxmlformats.org/officeDocument/2006/relationships/tags" Target="../tags/tag200.xml"/><Relationship Id="rId1" Type="http://schemas.openxmlformats.org/officeDocument/2006/relationships/tags" Target="../tags/tag105.xml"/><Relationship Id="rId6" Type="http://schemas.openxmlformats.org/officeDocument/2006/relationships/tags" Target="../tags/tag110.xml"/><Relationship Id="rId23" Type="http://schemas.openxmlformats.org/officeDocument/2006/relationships/tags" Target="../tags/tag127.xml"/><Relationship Id="rId28" Type="http://schemas.openxmlformats.org/officeDocument/2006/relationships/tags" Target="../tags/tag132.xml"/><Relationship Id="rId49" Type="http://schemas.openxmlformats.org/officeDocument/2006/relationships/tags" Target="../tags/tag153.xml"/><Relationship Id="rId114" Type="http://schemas.openxmlformats.org/officeDocument/2006/relationships/tags" Target="../tags/tag218.xml"/><Relationship Id="rId119" Type="http://schemas.openxmlformats.org/officeDocument/2006/relationships/tags" Target="../tags/tag223.xml"/><Relationship Id="rId44" Type="http://schemas.openxmlformats.org/officeDocument/2006/relationships/tags" Target="../tags/tag148.xml"/><Relationship Id="rId60" Type="http://schemas.openxmlformats.org/officeDocument/2006/relationships/tags" Target="../tags/tag164.xml"/><Relationship Id="rId65" Type="http://schemas.openxmlformats.org/officeDocument/2006/relationships/tags" Target="../tags/tag169.xml"/><Relationship Id="rId81" Type="http://schemas.openxmlformats.org/officeDocument/2006/relationships/tags" Target="../tags/tag185.xml"/><Relationship Id="rId86" Type="http://schemas.openxmlformats.org/officeDocument/2006/relationships/tags" Target="../tags/tag190.xml"/><Relationship Id="rId4" Type="http://schemas.openxmlformats.org/officeDocument/2006/relationships/tags" Target="../tags/tag108.xml"/><Relationship Id="rId9" Type="http://schemas.openxmlformats.org/officeDocument/2006/relationships/tags" Target="../tags/tag113.xml"/><Relationship Id="rId13" Type="http://schemas.openxmlformats.org/officeDocument/2006/relationships/tags" Target="../tags/tag117.xml"/><Relationship Id="rId18" Type="http://schemas.openxmlformats.org/officeDocument/2006/relationships/tags" Target="../tags/tag122.xml"/><Relationship Id="rId39" Type="http://schemas.openxmlformats.org/officeDocument/2006/relationships/tags" Target="../tags/tag143.xml"/><Relationship Id="rId109" Type="http://schemas.openxmlformats.org/officeDocument/2006/relationships/tags" Target="../tags/tag213.xml"/><Relationship Id="rId34" Type="http://schemas.openxmlformats.org/officeDocument/2006/relationships/tags" Target="../tags/tag138.xml"/><Relationship Id="rId50" Type="http://schemas.openxmlformats.org/officeDocument/2006/relationships/tags" Target="../tags/tag154.xml"/><Relationship Id="rId55" Type="http://schemas.openxmlformats.org/officeDocument/2006/relationships/tags" Target="../tags/tag159.xml"/><Relationship Id="rId76" Type="http://schemas.openxmlformats.org/officeDocument/2006/relationships/tags" Target="../tags/tag180.xml"/><Relationship Id="rId97" Type="http://schemas.openxmlformats.org/officeDocument/2006/relationships/tags" Target="../tags/tag201.xml"/><Relationship Id="rId104" Type="http://schemas.openxmlformats.org/officeDocument/2006/relationships/tags" Target="../tags/tag208.xml"/><Relationship Id="rId120" Type="http://schemas.openxmlformats.org/officeDocument/2006/relationships/tags" Target="../tags/tag224.xml"/><Relationship Id="rId7" Type="http://schemas.openxmlformats.org/officeDocument/2006/relationships/tags" Target="../tags/tag111.xml"/><Relationship Id="rId71" Type="http://schemas.openxmlformats.org/officeDocument/2006/relationships/tags" Target="../tags/tag175.xml"/><Relationship Id="rId92" Type="http://schemas.openxmlformats.org/officeDocument/2006/relationships/tags" Target="../tags/tag196.xml"/><Relationship Id="rId2" Type="http://schemas.openxmlformats.org/officeDocument/2006/relationships/tags" Target="../tags/tag106.xml"/><Relationship Id="rId29" Type="http://schemas.openxmlformats.org/officeDocument/2006/relationships/tags" Target="../tags/tag133.xml"/><Relationship Id="rId24" Type="http://schemas.openxmlformats.org/officeDocument/2006/relationships/tags" Target="../tags/tag128.xml"/><Relationship Id="rId40" Type="http://schemas.openxmlformats.org/officeDocument/2006/relationships/tags" Target="../tags/tag144.xml"/><Relationship Id="rId45" Type="http://schemas.openxmlformats.org/officeDocument/2006/relationships/tags" Target="../tags/tag149.xml"/><Relationship Id="rId66" Type="http://schemas.openxmlformats.org/officeDocument/2006/relationships/tags" Target="../tags/tag170.xml"/><Relationship Id="rId87" Type="http://schemas.openxmlformats.org/officeDocument/2006/relationships/tags" Target="../tags/tag191.xml"/><Relationship Id="rId110" Type="http://schemas.openxmlformats.org/officeDocument/2006/relationships/tags" Target="../tags/tag214.xml"/><Relationship Id="rId115" Type="http://schemas.openxmlformats.org/officeDocument/2006/relationships/tags" Target="../tags/tag219.xml"/><Relationship Id="rId61" Type="http://schemas.openxmlformats.org/officeDocument/2006/relationships/tags" Target="../tags/tag165.xml"/><Relationship Id="rId82" Type="http://schemas.openxmlformats.org/officeDocument/2006/relationships/tags" Target="../tags/tag186.xml"/><Relationship Id="rId19" Type="http://schemas.openxmlformats.org/officeDocument/2006/relationships/tags" Target="../tags/tag123.xml"/><Relationship Id="rId14" Type="http://schemas.openxmlformats.org/officeDocument/2006/relationships/tags" Target="../tags/tag118.xml"/><Relationship Id="rId30" Type="http://schemas.openxmlformats.org/officeDocument/2006/relationships/tags" Target="../tags/tag134.xml"/><Relationship Id="rId35" Type="http://schemas.openxmlformats.org/officeDocument/2006/relationships/tags" Target="../tags/tag139.xml"/><Relationship Id="rId56" Type="http://schemas.openxmlformats.org/officeDocument/2006/relationships/tags" Target="../tags/tag160.xml"/><Relationship Id="rId77" Type="http://schemas.openxmlformats.org/officeDocument/2006/relationships/tags" Target="../tags/tag181.xml"/><Relationship Id="rId100" Type="http://schemas.openxmlformats.org/officeDocument/2006/relationships/tags" Target="../tags/tag204.xml"/><Relationship Id="rId105" Type="http://schemas.openxmlformats.org/officeDocument/2006/relationships/tags" Target="../tags/tag209.xml"/><Relationship Id="rId8" Type="http://schemas.openxmlformats.org/officeDocument/2006/relationships/tags" Target="../tags/tag112.xml"/><Relationship Id="rId51" Type="http://schemas.openxmlformats.org/officeDocument/2006/relationships/tags" Target="../tags/tag155.xml"/><Relationship Id="rId72" Type="http://schemas.openxmlformats.org/officeDocument/2006/relationships/tags" Target="../tags/tag176.xml"/><Relationship Id="rId93" Type="http://schemas.openxmlformats.org/officeDocument/2006/relationships/tags" Target="../tags/tag197.xml"/><Relationship Id="rId98" Type="http://schemas.openxmlformats.org/officeDocument/2006/relationships/tags" Target="../tags/tag202.xml"/><Relationship Id="rId121" Type="http://schemas.openxmlformats.org/officeDocument/2006/relationships/tags" Target="../tags/tag225.xml"/><Relationship Id="rId3" Type="http://schemas.openxmlformats.org/officeDocument/2006/relationships/tags" Target="../tags/tag107.xml"/><Relationship Id="rId25" Type="http://schemas.openxmlformats.org/officeDocument/2006/relationships/tags" Target="../tags/tag129.xml"/><Relationship Id="rId46" Type="http://schemas.openxmlformats.org/officeDocument/2006/relationships/tags" Target="../tags/tag150.xml"/><Relationship Id="rId67" Type="http://schemas.openxmlformats.org/officeDocument/2006/relationships/tags" Target="../tags/tag171.xml"/><Relationship Id="rId116" Type="http://schemas.openxmlformats.org/officeDocument/2006/relationships/tags" Target="../tags/tag220.xml"/><Relationship Id="rId20" Type="http://schemas.openxmlformats.org/officeDocument/2006/relationships/tags" Target="../tags/tag124.xml"/><Relationship Id="rId41" Type="http://schemas.openxmlformats.org/officeDocument/2006/relationships/tags" Target="../tags/tag145.xml"/><Relationship Id="rId62" Type="http://schemas.openxmlformats.org/officeDocument/2006/relationships/tags" Target="../tags/tag166.xml"/><Relationship Id="rId83" Type="http://schemas.openxmlformats.org/officeDocument/2006/relationships/tags" Target="../tags/tag187.xml"/><Relationship Id="rId88" Type="http://schemas.openxmlformats.org/officeDocument/2006/relationships/tags" Target="../tags/tag192.xml"/><Relationship Id="rId111" Type="http://schemas.openxmlformats.org/officeDocument/2006/relationships/tags" Target="../tags/tag215.xml"/><Relationship Id="rId15" Type="http://schemas.openxmlformats.org/officeDocument/2006/relationships/tags" Target="../tags/tag119.xml"/><Relationship Id="rId36" Type="http://schemas.openxmlformats.org/officeDocument/2006/relationships/tags" Target="../tags/tag140.xml"/><Relationship Id="rId57" Type="http://schemas.openxmlformats.org/officeDocument/2006/relationships/tags" Target="../tags/tag161.xml"/><Relationship Id="rId106" Type="http://schemas.openxmlformats.org/officeDocument/2006/relationships/tags" Target="../tags/tag210.xml"/><Relationship Id="rId10" Type="http://schemas.openxmlformats.org/officeDocument/2006/relationships/tags" Target="../tags/tag114.xml"/><Relationship Id="rId31" Type="http://schemas.openxmlformats.org/officeDocument/2006/relationships/tags" Target="../tags/tag135.xml"/><Relationship Id="rId52" Type="http://schemas.openxmlformats.org/officeDocument/2006/relationships/tags" Target="../tags/tag156.xml"/><Relationship Id="rId73" Type="http://schemas.openxmlformats.org/officeDocument/2006/relationships/tags" Target="../tags/tag177.xml"/><Relationship Id="rId78" Type="http://schemas.openxmlformats.org/officeDocument/2006/relationships/tags" Target="../tags/tag182.xml"/><Relationship Id="rId94" Type="http://schemas.openxmlformats.org/officeDocument/2006/relationships/tags" Target="../tags/tag198.xml"/><Relationship Id="rId99" Type="http://schemas.openxmlformats.org/officeDocument/2006/relationships/tags" Target="../tags/tag203.xml"/><Relationship Id="rId101" Type="http://schemas.openxmlformats.org/officeDocument/2006/relationships/tags" Target="../tags/tag205.xml"/><Relationship Id="rId122" Type="http://schemas.openxmlformats.org/officeDocument/2006/relationships/tags" Target="../tags/tag22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43.jpeg"/><Relationship Id="rId10" Type="http://schemas.openxmlformats.org/officeDocument/2006/relationships/image" Target="../media/image47.jpeg"/><Relationship Id="rId4" Type="http://schemas.openxmlformats.org/officeDocument/2006/relationships/image" Target="../media/image42.jpeg"/><Relationship Id="rId9"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emf"/><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11.emf"/><Relationship Id="rId4" Type="http://schemas.openxmlformats.org/officeDocument/2006/relationships/image" Target="../media/image18.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microsoft.com/office/2007/relationships/hdphoto" Target="../media/hdphoto1.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939" y="332482"/>
            <a:ext cx="8351061" cy="2387600"/>
          </a:xfrm>
        </p:spPr>
        <p:txBody>
          <a:bodyPr>
            <a:noAutofit/>
          </a:bodyPr>
          <a:lstStyle/>
          <a:p>
            <a:pPr algn="l"/>
            <a:r>
              <a:rPr lang="en-US" sz="3200" b="1" dirty="0">
                <a:latin typeface="Open Sans" panose="020B0606030504020204" pitchFamily="34" charset="0"/>
                <a:ea typeface="Open Sans" panose="020B0606030504020204" pitchFamily="34" charset="0"/>
                <a:cs typeface="Open Sans" panose="020B0606030504020204" pitchFamily="34" charset="0"/>
              </a:rPr>
              <a:t>Loggerhead sea turtle (</a:t>
            </a:r>
            <a:r>
              <a:rPr lang="en-US" sz="3200" b="1" i="1" dirty="0" err="1">
                <a:latin typeface="Open Sans" panose="020B0606030504020204" pitchFamily="34" charset="0"/>
                <a:ea typeface="Open Sans" panose="020B0606030504020204" pitchFamily="34" charset="0"/>
                <a:cs typeface="Open Sans" panose="020B0606030504020204" pitchFamily="34" charset="0"/>
              </a:rPr>
              <a:t>Caretta</a:t>
            </a:r>
            <a:r>
              <a:rPr lang="en-US" sz="3200" b="1" i="1" dirty="0">
                <a:latin typeface="Open Sans" panose="020B0606030504020204" pitchFamily="34" charset="0"/>
                <a:ea typeface="Open Sans" panose="020B0606030504020204" pitchFamily="34" charset="0"/>
                <a:cs typeface="Open Sans" panose="020B0606030504020204" pitchFamily="34" charset="0"/>
              </a:rPr>
              <a:t> </a:t>
            </a:r>
            <a:r>
              <a:rPr lang="en-US" sz="3200" b="1" i="1" dirty="0" err="1">
                <a:latin typeface="Open Sans" panose="020B0606030504020204" pitchFamily="34" charset="0"/>
                <a:ea typeface="Open Sans" panose="020B0606030504020204" pitchFamily="34" charset="0"/>
                <a:cs typeface="Open Sans" panose="020B0606030504020204" pitchFamily="34" charset="0"/>
              </a:rPr>
              <a:t>caretta</a:t>
            </a:r>
            <a:r>
              <a:rPr lang="en-US" sz="3200" b="1" dirty="0">
                <a:latin typeface="Open Sans" panose="020B0606030504020204" pitchFamily="34" charset="0"/>
                <a:ea typeface="Open Sans" panose="020B0606030504020204" pitchFamily="34" charset="0"/>
                <a:cs typeface="Open Sans" panose="020B0606030504020204" pitchFamily="34" charset="0"/>
              </a:rPr>
              <a:t>) </a:t>
            </a:r>
            <a:r>
              <a:rPr lang="hr-HR" sz="3200" b="1" dirty="0" smtClean="0">
                <a:latin typeface="Open Sans" panose="020B0606030504020204" pitchFamily="34" charset="0"/>
                <a:ea typeface="Open Sans" panose="020B0606030504020204" pitchFamily="34" charset="0"/>
                <a:cs typeface="Open Sans" panose="020B0606030504020204" pitchFamily="34" charset="0"/>
              </a:rPr>
              <a:t/>
            </a:r>
            <a:br>
              <a:rPr lang="hr-HR" sz="3200" b="1" dirty="0" smtClean="0">
                <a:latin typeface="Open Sans" panose="020B0606030504020204" pitchFamily="34" charset="0"/>
                <a:ea typeface="Open Sans" panose="020B0606030504020204" pitchFamily="34" charset="0"/>
                <a:cs typeface="Open Sans" panose="020B0606030504020204" pitchFamily="34" charset="0"/>
              </a:rPr>
            </a:br>
            <a:r>
              <a:rPr lang="en-US" sz="3200" b="1" dirty="0" smtClean="0">
                <a:latin typeface="Open Sans" panose="020B0606030504020204" pitchFamily="34" charset="0"/>
                <a:ea typeface="Open Sans" panose="020B0606030504020204" pitchFamily="34" charset="0"/>
                <a:cs typeface="Open Sans" panose="020B0606030504020204" pitchFamily="34" charset="0"/>
              </a:rPr>
              <a:t>microbiome</a:t>
            </a:r>
            <a:r>
              <a:rPr lang="en-US" sz="3200" b="1" dirty="0">
                <a:latin typeface="Open Sans" panose="020B0606030504020204" pitchFamily="34" charset="0"/>
                <a:ea typeface="Open Sans" panose="020B0606030504020204" pitchFamily="34" charset="0"/>
                <a:cs typeface="Open Sans" panose="020B0606030504020204" pitchFamily="34" charset="0"/>
              </a:rPr>
              <a:t>: insight into endozoic and </a:t>
            </a:r>
            <a:br>
              <a:rPr lang="en-US" sz="3200" b="1" dirty="0">
                <a:latin typeface="Open Sans" panose="020B0606030504020204" pitchFamily="34" charset="0"/>
                <a:ea typeface="Open Sans" panose="020B0606030504020204" pitchFamily="34" charset="0"/>
                <a:cs typeface="Open Sans" panose="020B0606030504020204" pitchFamily="34" charset="0"/>
              </a:rPr>
            </a:br>
            <a:r>
              <a:rPr lang="en-US" sz="3200" b="1" dirty="0">
                <a:latin typeface="Open Sans" panose="020B0606030504020204" pitchFamily="34" charset="0"/>
                <a:ea typeface="Open Sans" panose="020B0606030504020204" pitchFamily="34" charset="0"/>
                <a:cs typeface="Open Sans" panose="020B0606030504020204" pitchFamily="34" charset="0"/>
              </a:rPr>
              <a:t>epizoic </a:t>
            </a:r>
            <a:r>
              <a:rPr lang="en-US" sz="3200" b="1" dirty="0" smtClean="0">
                <a:latin typeface="Open Sans" panose="020B0606030504020204" pitchFamily="34" charset="0"/>
                <a:ea typeface="Open Sans" panose="020B0606030504020204" pitchFamily="34" charset="0"/>
                <a:cs typeface="Open Sans" panose="020B0606030504020204" pitchFamily="34" charset="0"/>
              </a:rPr>
              <a:t>communities</a:t>
            </a:r>
            <a:endParaRPr lang="en-US"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p:cNvSpPr>
            <a:spLocks noGrp="1"/>
          </p:cNvSpPr>
          <p:nvPr>
            <p:ph type="subTitle" idx="1"/>
          </p:nvPr>
        </p:nvSpPr>
        <p:spPr>
          <a:xfrm>
            <a:off x="157939" y="4174207"/>
            <a:ext cx="5901338" cy="1655762"/>
          </a:xfrm>
        </p:spPr>
        <p:txBody>
          <a:bodyPr>
            <a:normAutofit lnSpcReduction="10000"/>
          </a:bodyPr>
          <a:lstStyle/>
          <a:p>
            <a:pPr algn="l"/>
            <a:r>
              <a:rPr lang="en-US" sz="3200" b="1" dirty="0" err="1"/>
              <a:t>Mikrobiom</a:t>
            </a:r>
            <a:r>
              <a:rPr lang="en-US" sz="3200" b="1" dirty="0"/>
              <a:t> </a:t>
            </a:r>
            <a:r>
              <a:rPr lang="en-US" sz="3200" b="1" dirty="0" err="1"/>
              <a:t>glavate</a:t>
            </a:r>
            <a:r>
              <a:rPr lang="en-US" sz="3200" b="1" dirty="0"/>
              <a:t> </a:t>
            </a:r>
            <a:r>
              <a:rPr lang="en-US" sz="3200" b="1" dirty="0" err="1"/>
              <a:t>želve</a:t>
            </a:r>
            <a:r>
              <a:rPr lang="en-US" sz="3200" b="1" dirty="0"/>
              <a:t> </a:t>
            </a:r>
            <a:r>
              <a:rPr lang="en-US" sz="3200" b="1" dirty="0" smtClean="0"/>
              <a:t>(</a:t>
            </a:r>
            <a:r>
              <a:rPr lang="hr-HR" sz="3200" b="1" i="1" dirty="0" smtClean="0"/>
              <a:t>C</a:t>
            </a:r>
            <a:r>
              <a:rPr lang="en-US" sz="3200" b="1" i="1" dirty="0" err="1" smtClean="0"/>
              <a:t>aretta</a:t>
            </a:r>
            <a:r>
              <a:rPr lang="en-US" sz="3200" b="1" i="1" dirty="0" smtClean="0"/>
              <a:t> </a:t>
            </a:r>
            <a:r>
              <a:rPr lang="en-US" sz="3200" b="1" i="1" dirty="0" err="1"/>
              <a:t>caretta</a:t>
            </a:r>
            <a:r>
              <a:rPr lang="en-US" sz="3200" b="1" dirty="0"/>
              <a:t>): </a:t>
            </a:r>
            <a:r>
              <a:rPr lang="en-US" sz="3200" b="1" dirty="0" err="1"/>
              <a:t>uvid</a:t>
            </a:r>
            <a:r>
              <a:rPr lang="en-US" sz="3200" b="1" dirty="0"/>
              <a:t> u </a:t>
            </a:r>
            <a:r>
              <a:rPr lang="en-US" sz="3200" b="1" dirty="0" err="1" smtClean="0"/>
              <a:t>epizoi</a:t>
            </a:r>
            <a:r>
              <a:rPr lang="hr-HR" sz="3200" b="1" dirty="0" smtClean="0"/>
              <a:t>č</a:t>
            </a:r>
            <a:r>
              <a:rPr lang="en-US" sz="3200" b="1" dirty="0" err="1" smtClean="0"/>
              <a:t>ke</a:t>
            </a:r>
            <a:r>
              <a:rPr lang="en-US" sz="3200" b="1" dirty="0" smtClean="0"/>
              <a:t> </a:t>
            </a:r>
            <a:r>
              <a:rPr lang="en-US" sz="3200" b="1" dirty="0" err="1" smtClean="0"/>
              <a:t>i</a:t>
            </a:r>
            <a:r>
              <a:rPr lang="hr-HR" sz="3200" b="1" dirty="0" smtClean="0"/>
              <a:t> </a:t>
            </a:r>
            <a:r>
              <a:rPr lang="en-US" sz="3200" b="1" dirty="0" err="1" smtClean="0"/>
              <a:t>endozoi</a:t>
            </a:r>
            <a:r>
              <a:rPr lang="hr-HR" sz="3200" b="1" dirty="0" smtClean="0"/>
              <a:t>č</a:t>
            </a:r>
            <a:r>
              <a:rPr lang="en-US" sz="3200" b="1" dirty="0" err="1" smtClean="0"/>
              <a:t>ke</a:t>
            </a:r>
            <a:r>
              <a:rPr lang="en-US" sz="3200" b="1" dirty="0" smtClean="0"/>
              <a:t> </a:t>
            </a:r>
            <a:r>
              <a:rPr lang="en-US" sz="3200" b="1" dirty="0" err="1"/>
              <a:t>zajednice</a:t>
            </a:r>
            <a:endParaRPr lang="en-US" sz="32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3310" y="991964"/>
            <a:ext cx="2416408" cy="1005830"/>
          </a:xfrm>
          <a:prstGeom prst="rect">
            <a:avLst/>
          </a:prstGeom>
        </p:spPr>
      </p:pic>
      <p:pic>
        <p:nvPicPr>
          <p:cNvPr id="5" name="Picture 4"/>
          <p:cNvPicPr>
            <a:picLocks noChangeAspect="1"/>
          </p:cNvPicPr>
          <p:nvPr/>
        </p:nvPicPr>
        <p:blipFill>
          <a:blip r:embed="rId4" cstate="print"/>
          <a:stretch>
            <a:fillRect/>
          </a:stretch>
        </p:blipFill>
        <p:spPr>
          <a:xfrm>
            <a:off x="9643310" y="153253"/>
            <a:ext cx="2416408" cy="717975"/>
          </a:xfrm>
          <a:prstGeom prst="rect">
            <a:avLst/>
          </a:prstGeom>
          <a:solidFill>
            <a:schemeClr val="bg1"/>
          </a:solidFill>
        </p:spPr>
      </p:pic>
      <p:sp>
        <p:nvSpPr>
          <p:cNvPr id="7" name="TextBox 6"/>
          <p:cNvSpPr txBox="1"/>
          <p:nvPr/>
        </p:nvSpPr>
        <p:spPr>
          <a:xfrm>
            <a:off x="6868810" y="5829969"/>
            <a:ext cx="5190908" cy="954107"/>
          </a:xfrm>
          <a:prstGeom prst="rect">
            <a:avLst/>
          </a:prstGeom>
          <a:noFill/>
        </p:spPr>
        <p:txBody>
          <a:bodyPr wrap="none" rtlCol="0">
            <a:spAutoFit/>
          </a:bodyPr>
          <a:lstStyle/>
          <a:p>
            <a:pPr algn="r"/>
            <a:r>
              <a:rPr lang="hr-HR" sz="1400" dirty="0" smtClean="0">
                <a:latin typeface="Open Sans" panose="020B0606030504020204" pitchFamily="34" charset="0"/>
                <a:ea typeface="Open Sans" panose="020B0606030504020204" pitchFamily="34" charset="0"/>
                <a:cs typeface="Open Sans" panose="020B0606030504020204" pitchFamily="34" charset="0"/>
              </a:rPr>
              <a:t>Predstavljanje novih projekata Hrvatske Zaklade za Znanost </a:t>
            </a:r>
          </a:p>
          <a:p>
            <a:pPr algn="r"/>
            <a:r>
              <a:rPr lang="hr-HR" sz="1400" dirty="0" smtClean="0">
                <a:latin typeface="Open Sans" panose="020B0606030504020204" pitchFamily="34" charset="0"/>
                <a:ea typeface="Open Sans" panose="020B0606030504020204" pitchFamily="34" charset="0"/>
                <a:cs typeface="Open Sans" panose="020B0606030504020204" pitchFamily="34" charset="0"/>
              </a:rPr>
              <a:t>„</a:t>
            </a:r>
            <a:r>
              <a:rPr lang="hr-HR" sz="1400" dirty="0" err="1" smtClean="0">
                <a:latin typeface="Open Sans" panose="020B0606030504020204" pitchFamily="34" charset="0"/>
                <a:ea typeface="Open Sans" panose="020B0606030504020204" pitchFamily="34" charset="0"/>
                <a:cs typeface="Open Sans" panose="020B0606030504020204" pitchFamily="34" charset="0"/>
              </a:rPr>
              <a:t>Uspostavni</a:t>
            </a:r>
            <a:r>
              <a:rPr lang="hr-HR" sz="1400" dirty="0" smtClean="0">
                <a:latin typeface="Open Sans" panose="020B0606030504020204" pitchFamily="34" charset="0"/>
                <a:ea typeface="Open Sans" panose="020B0606030504020204" pitchFamily="34" charset="0"/>
                <a:cs typeface="Open Sans" panose="020B0606030504020204" pitchFamily="34" charset="0"/>
              </a:rPr>
              <a:t> istraživački projekti” 2018</a:t>
            </a:r>
          </a:p>
          <a:p>
            <a:pPr algn="r"/>
            <a:r>
              <a:rPr lang="hr-HR" sz="1400" dirty="0" smtClean="0">
                <a:latin typeface="Open Sans" panose="020B0606030504020204" pitchFamily="34" charset="0"/>
                <a:ea typeface="Open Sans" panose="020B0606030504020204" pitchFamily="34" charset="0"/>
                <a:cs typeface="Open Sans" panose="020B0606030504020204" pitchFamily="34" charset="0"/>
              </a:rPr>
              <a:t>12. </a:t>
            </a:r>
            <a:r>
              <a:rPr lang="hr-HR" sz="1400" dirty="0">
                <a:latin typeface="Open Sans" panose="020B0606030504020204" pitchFamily="34" charset="0"/>
                <a:ea typeface="Open Sans" panose="020B0606030504020204" pitchFamily="34" charset="0"/>
                <a:cs typeface="Open Sans" panose="020B0606030504020204" pitchFamily="34" charset="0"/>
              </a:rPr>
              <a:t>o</a:t>
            </a:r>
            <a:r>
              <a:rPr lang="hr-HR" sz="1400" dirty="0" smtClean="0">
                <a:latin typeface="Open Sans" panose="020B0606030504020204" pitchFamily="34" charset="0"/>
                <a:ea typeface="Open Sans" panose="020B0606030504020204" pitchFamily="34" charset="0"/>
                <a:cs typeface="Open Sans" panose="020B0606030504020204" pitchFamily="34" charset="0"/>
              </a:rPr>
              <a:t>žujka 2018. </a:t>
            </a:r>
          </a:p>
          <a:p>
            <a:pPr algn="r"/>
            <a:r>
              <a:rPr lang="hr-HR" sz="1400" dirty="0" smtClean="0">
                <a:latin typeface="Open Sans" panose="020B0606030504020204" pitchFamily="34" charset="0"/>
                <a:ea typeface="Open Sans" panose="020B0606030504020204" pitchFamily="34" charset="0"/>
                <a:cs typeface="Open Sans" panose="020B0606030504020204" pitchFamily="34" charset="0"/>
              </a:rPr>
              <a:t>Hrvatska akademija </a:t>
            </a:r>
            <a:r>
              <a:rPr lang="hr-HR" sz="1400" dirty="0">
                <a:latin typeface="Open Sans" panose="020B0606030504020204" pitchFamily="34" charset="0"/>
                <a:ea typeface="Open Sans" panose="020B0606030504020204" pitchFamily="34" charset="0"/>
                <a:cs typeface="Open Sans" panose="020B0606030504020204" pitchFamily="34" charset="0"/>
              </a:rPr>
              <a:t>z</a:t>
            </a:r>
            <a:r>
              <a:rPr lang="hr-HR" sz="1400" dirty="0" smtClean="0">
                <a:latin typeface="Open Sans" panose="020B0606030504020204" pitchFamily="34" charset="0"/>
                <a:ea typeface="Open Sans" panose="020B0606030504020204" pitchFamily="34" charset="0"/>
                <a:cs typeface="Open Sans" panose="020B0606030504020204" pitchFamily="34" charset="0"/>
              </a:rPr>
              <a:t>nanosti i umjetnosti, Zagreb </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0" y="222523"/>
            <a:ext cx="4285562" cy="769441"/>
          </a:xfrm>
          <a:prstGeom prst="rect">
            <a:avLst/>
          </a:prstGeom>
        </p:spPr>
        <p:txBody>
          <a:bodyPr wrap="square">
            <a:spAutoFit/>
          </a:bodyPr>
          <a:lstStyle/>
          <a:p>
            <a:pPr algn="ctr"/>
            <a:r>
              <a:rPr lang="en-US" sz="4400" b="1" dirty="0" err="1" smtClean="0">
                <a:solidFill>
                  <a:srgbClr val="002060"/>
                </a:solidFill>
                <a:latin typeface="Open Sans" panose="020B0606030504020204" pitchFamily="34" charset="0"/>
              </a:rPr>
              <a:t>TurtleBIOME</a:t>
            </a:r>
            <a:r>
              <a:rPr lang="en-US" sz="2400" dirty="0" smtClean="0"/>
              <a:t> </a:t>
            </a:r>
            <a:endParaRPr lang="en-US" sz="2400" dirty="0"/>
          </a:p>
        </p:txBody>
      </p:sp>
      <p:sp>
        <p:nvSpPr>
          <p:cNvPr id="10" name="TextBox 9"/>
          <p:cNvSpPr txBox="1"/>
          <p:nvPr/>
        </p:nvSpPr>
        <p:spPr>
          <a:xfrm>
            <a:off x="157939" y="5829969"/>
            <a:ext cx="2092239" cy="369332"/>
          </a:xfrm>
          <a:prstGeom prst="rect">
            <a:avLst/>
          </a:prstGeom>
          <a:noFill/>
        </p:spPr>
        <p:txBody>
          <a:bodyPr wrap="none" rtlCol="0">
            <a:spAutoFit/>
          </a:bodyPr>
          <a:lstStyle/>
          <a:p>
            <a:r>
              <a:rPr lang="hr-HR" dirty="0" smtClean="0"/>
              <a:t>UIP-2017-05-5635</a:t>
            </a:r>
            <a:endParaRPr lang="en-US" dirty="0"/>
          </a:p>
        </p:txBody>
      </p:sp>
      <p:sp>
        <p:nvSpPr>
          <p:cNvPr id="11" name="TextBox 10"/>
          <p:cNvSpPr txBox="1"/>
          <p:nvPr/>
        </p:nvSpPr>
        <p:spPr>
          <a:xfrm>
            <a:off x="7866350" y="5126832"/>
            <a:ext cx="3930884" cy="461665"/>
          </a:xfrm>
          <a:prstGeom prst="rect">
            <a:avLst/>
          </a:prstGeom>
          <a:noFill/>
        </p:spPr>
        <p:txBody>
          <a:bodyPr wrap="none" rtlCol="0">
            <a:spAutoFit/>
          </a:bodyPr>
          <a:lstStyle/>
          <a:p>
            <a:r>
              <a:rPr lang="hr-HR" sz="2400" b="1" u="sng" dirty="0" smtClean="0"/>
              <a:t>Doc.dr.sc. Sunčica Bosak</a:t>
            </a:r>
            <a:endParaRPr lang="en-US" sz="2400" b="1" u="sng" dirty="0"/>
          </a:p>
        </p:txBody>
      </p:sp>
    </p:spTree>
    <p:extLst>
      <p:ext uri="{BB962C8B-B14F-4D97-AF65-F5344CB8AC3E}">
        <p14:creationId xmlns:p14="http://schemas.microsoft.com/office/powerpoint/2010/main" val="2833995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5315" y="1236259"/>
            <a:ext cx="7676275" cy="5120091"/>
          </a:xfrm>
          <a:prstGeom prst="rect">
            <a:avLst/>
          </a:prstGeom>
        </p:spPr>
      </p:pic>
      <p:sp>
        <p:nvSpPr>
          <p:cNvPr id="5" name="Cloud 4"/>
          <p:cNvSpPr/>
          <p:nvPr/>
        </p:nvSpPr>
        <p:spPr>
          <a:xfrm>
            <a:off x="2742629" y="143217"/>
            <a:ext cx="4450813" cy="211523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smtClean="0"/>
              <a:t>I, što će točno HRZZ financirati sljedećih 5 godina?</a:t>
            </a:r>
            <a:endParaRPr lang="en-US" b="1" dirty="0"/>
          </a:p>
        </p:txBody>
      </p:sp>
      <p:sp>
        <p:nvSpPr>
          <p:cNvPr id="2" name="Footer Placeholder 1"/>
          <p:cNvSpPr>
            <a:spLocks noGrp="1"/>
          </p:cNvSpPr>
          <p:nvPr>
            <p:ph type="ftr" sz="quarter" idx="11"/>
          </p:nvPr>
        </p:nvSpPr>
        <p:spPr/>
        <p:txBody>
          <a:bodyPr/>
          <a:lstStyle/>
          <a:p>
            <a:r>
              <a:rPr lang="en-US" smtClean="0"/>
              <a:t>TurtleBIOME</a:t>
            </a:r>
            <a:endParaRPr lang="en-US"/>
          </a:p>
        </p:txBody>
      </p:sp>
    </p:spTree>
    <p:extLst>
      <p:ext uri="{BB962C8B-B14F-4D97-AF65-F5344CB8AC3E}">
        <p14:creationId xmlns:p14="http://schemas.microsoft.com/office/powerpoint/2010/main" val="1215174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042736" y="340990"/>
            <a:ext cx="2390660" cy="2071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smtClean="0">
                <a:solidFill>
                  <a:schemeClr val="tx1"/>
                </a:solidFill>
              </a:rPr>
              <a:t>Doktorand</a:t>
            </a:r>
            <a:endParaRPr lang="en-US" b="1" dirty="0">
              <a:solidFill>
                <a:schemeClr val="tx1"/>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0844" t="9157" r="6024" b="13252"/>
          <a:stretch/>
        </p:blipFill>
        <p:spPr>
          <a:xfrm>
            <a:off x="4508098" y="1380862"/>
            <a:ext cx="3282621" cy="2612037"/>
          </a:xfrm>
          <a:prstGeom prst="rect">
            <a:avLst/>
          </a:prstGeom>
        </p:spPr>
      </p:pic>
      <p:pic>
        <p:nvPicPr>
          <p:cNvPr id="2052" name="Picture 4" descr="Image result for maja muck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6103" y="2948251"/>
            <a:ext cx="3385909" cy="2548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5095" r="9693"/>
          <a:stretch/>
        </p:blipFill>
        <p:spPr>
          <a:xfrm>
            <a:off x="360431" y="1468541"/>
            <a:ext cx="3455625" cy="2436678"/>
          </a:xfrm>
          <a:prstGeom prst="rect">
            <a:avLst/>
          </a:prstGeom>
        </p:spPr>
      </p:pic>
      <p:pic>
        <p:nvPicPr>
          <p:cNvPr id="10" name="Picture 2" descr="https://www.pmf.unizg.hr/images/50010268/Biota-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6103" y="3020056"/>
            <a:ext cx="1540010" cy="4317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36218" y="302830"/>
            <a:ext cx="3594895" cy="400110"/>
          </a:xfrm>
          <a:prstGeom prst="rect">
            <a:avLst/>
          </a:prstGeom>
        </p:spPr>
        <p:txBody>
          <a:bodyPr wrap="none">
            <a:spAutoFit/>
          </a:bodyPr>
          <a:lstStyle/>
          <a:p>
            <a:r>
              <a:rPr lang="hr-HR" sz="2000" b="1" dirty="0" err="1" smtClean="0">
                <a:solidFill>
                  <a:srgbClr val="303030"/>
                </a:solidFill>
                <a:latin typeface="Open Sans" panose="020B0606030504020204" pitchFamily="34" charset="0"/>
              </a:rPr>
              <a:t>Č</a:t>
            </a:r>
            <a:r>
              <a:rPr lang="en-US" sz="2000" b="1" dirty="0" err="1" smtClean="0">
                <a:solidFill>
                  <a:srgbClr val="303030"/>
                </a:solidFill>
                <a:latin typeface="Open Sans" panose="020B0606030504020204" pitchFamily="34" charset="0"/>
              </a:rPr>
              <a:t>lanovi</a:t>
            </a:r>
            <a:r>
              <a:rPr lang="en-US" sz="2000" b="1" dirty="0" smtClean="0">
                <a:solidFill>
                  <a:srgbClr val="303030"/>
                </a:solidFill>
                <a:latin typeface="Open Sans" panose="020B0606030504020204" pitchFamily="34" charset="0"/>
              </a:rPr>
              <a:t> </a:t>
            </a:r>
            <a:r>
              <a:rPr lang="en-US" sz="2000" b="1" dirty="0" err="1" smtClean="0">
                <a:solidFill>
                  <a:srgbClr val="303030"/>
                </a:solidFill>
                <a:latin typeface="Open Sans" panose="020B0606030504020204" pitchFamily="34" charset="0"/>
              </a:rPr>
              <a:t>istraživa</a:t>
            </a:r>
            <a:r>
              <a:rPr lang="hr-HR" sz="2000" b="1" dirty="0" smtClean="0">
                <a:solidFill>
                  <a:srgbClr val="303030"/>
                </a:solidFill>
                <a:latin typeface="Open Sans" panose="020B0606030504020204" pitchFamily="34" charset="0"/>
              </a:rPr>
              <a:t>č</a:t>
            </a:r>
            <a:r>
              <a:rPr lang="en-US" sz="2000" b="1" dirty="0" err="1" smtClean="0">
                <a:solidFill>
                  <a:srgbClr val="303030"/>
                </a:solidFill>
                <a:latin typeface="Open Sans" panose="020B0606030504020204" pitchFamily="34" charset="0"/>
              </a:rPr>
              <a:t>ke</a:t>
            </a:r>
            <a:r>
              <a:rPr lang="en-US" sz="2000" b="1" dirty="0" smtClean="0">
                <a:solidFill>
                  <a:srgbClr val="303030"/>
                </a:solidFill>
                <a:latin typeface="Open Sans" panose="020B0606030504020204" pitchFamily="34" charset="0"/>
              </a:rPr>
              <a:t> </a:t>
            </a:r>
            <a:r>
              <a:rPr lang="en-US" sz="2000" b="1" dirty="0" err="1">
                <a:solidFill>
                  <a:srgbClr val="303030"/>
                </a:solidFill>
                <a:latin typeface="Open Sans" panose="020B0606030504020204" pitchFamily="34" charset="0"/>
              </a:rPr>
              <a:t>grupe</a:t>
            </a:r>
            <a:r>
              <a:rPr lang="en-US" dirty="0">
                <a:solidFill>
                  <a:srgbClr val="303030"/>
                </a:solidFill>
                <a:latin typeface="Open Sans" panose="020B0606030504020204" pitchFamily="34" charset="0"/>
              </a:rPr>
              <a:t>:</a:t>
            </a:r>
            <a:endParaRPr lang="en-US" sz="2800" dirty="0" smtClean="0">
              <a:solidFill>
                <a:srgbClr val="000000"/>
              </a:solidFill>
              <a:latin typeface="Times New Roman" panose="02020603050405020304" pitchFamily="18"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1113" y="121058"/>
            <a:ext cx="2712058" cy="938590"/>
          </a:xfrm>
          <a:prstGeom prst="rect">
            <a:avLst/>
          </a:prstGeom>
        </p:spPr>
      </p:pic>
      <p:sp>
        <p:nvSpPr>
          <p:cNvPr id="11" name="TextBox 10"/>
          <p:cNvSpPr txBox="1"/>
          <p:nvPr/>
        </p:nvSpPr>
        <p:spPr>
          <a:xfrm>
            <a:off x="306460" y="3992899"/>
            <a:ext cx="3654410" cy="1754326"/>
          </a:xfrm>
          <a:prstGeom prst="rect">
            <a:avLst/>
          </a:prstGeom>
          <a:noFill/>
        </p:spPr>
        <p:txBody>
          <a:bodyPr wrap="square" rtlCol="0">
            <a:spAutoFit/>
          </a:bodyPr>
          <a:lstStyle/>
          <a:p>
            <a:r>
              <a:rPr lang="hr-HR" dirty="0" smtClean="0"/>
              <a:t>Doc.dr.sc. Sunčica Bosak (voditeljica)</a:t>
            </a:r>
          </a:p>
          <a:p>
            <a:r>
              <a:rPr lang="hr-HR" dirty="0" smtClean="0"/>
              <a:t>Područje istraživanja: taksonomija morskih mikroorganizama posebice dijatomeja, mikrobna ekologija</a:t>
            </a:r>
            <a:endParaRPr lang="en-US" dirty="0"/>
          </a:p>
        </p:txBody>
      </p:sp>
      <p:sp>
        <p:nvSpPr>
          <p:cNvPr id="15" name="TextBox 14"/>
          <p:cNvSpPr txBox="1"/>
          <p:nvPr/>
        </p:nvSpPr>
        <p:spPr>
          <a:xfrm>
            <a:off x="4418645" y="4051706"/>
            <a:ext cx="4023065" cy="923330"/>
          </a:xfrm>
          <a:prstGeom prst="rect">
            <a:avLst/>
          </a:prstGeom>
          <a:noFill/>
        </p:spPr>
        <p:txBody>
          <a:bodyPr wrap="square" rtlCol="0">
            <a:spAutoFit/>
          </a:bodyPr>
          <a:lstStyle/>
          <a:p>
            <a:r>
              <a:rPr lang="hr-HR" dirty="0" smtClean="0"/>
              <a:t>Doc.dr.sc. Romana Gračan</a:t>
            </a:r>
          </a:p>
          <a:p>
            <a:r>
              <a:rPr lang="hr-HR" dirty="0" smtClean="0"/>
              <a:t>Područje istraživanja: biologija i ekologija morskih kornjača</a:t>
            </a:r>
            <a:endParaRPr lang="en-US" dirty="0"/>
          </a:p>
        </p:txBody>
      </p:sp>
      <p:sp>
        <p:nvSpPr>
          <p:cNvPr id="12" name="TextBox 11"/>
          <p:cNvSpPr txBox="1"/>
          <p:nvPr/>
        </p:nvSpPr>
        <p:spPr>
          <a:xfrm>
            <a:off x="6430177" y="5574968"/>
            <a:ext cx="5761822" cy="1200329"/>
          </a:xfrm>
          <a:prstGeom prst="rect">
            <a:avLst/>
          </a:prstGeom>
          <a:noFill/>
        </p:spPr>
        <p:txBody>
          <a:bodyPr wrap="square" rtlCol="0">
            <a:spAutoFit/>
          </a:bodyPr>
          <a:lstStyle/>
          <a:p>
            <a:r>
              <a:rPr lang="hr-HR" dirty="0" smtClean="0"/>
              <a:t>Maja </a:t>
            </a:r>
            <a:r>
              <a:rPr lang="hr-HR" dirty="0" err="1" smtClean="0"/>
              <a:t>Mucko</a:t>
            </a:r>
            <a:r>
              <a:rPr lang="hr-HR" dirty="0" smtClean="0"/>
              <a:t> (</a:t>
            </a:r>
            <a:r>
              <a:rPr lang="en-US" dirty="0"/>
              <a:t>mag. </a:t>
            </a:r>
            <a:r>
              <a:rPr lang="en-US" dirty="0" err="1"/>
              <a:t>oecol</a:t>
            </a:r>
            <a:r>
              <a:rPr lang="en-US" dirty="0"/>
              <a:t>. et </a:t>
            </a:r>
            <a:r>
              <a:rPr lang="en-US" dirty="0" err="1"/>
              <a:t>prot.</a:t>
            </a:r>
            <a:r>
              <a:rPr lang="en-US" dirty="0"/>
              <a:t> nat</a:t>
            </a:r>
            <a:r>
              <a:rPr lang="en-US" dirty="0" smtClean="0"/>
              <a:t>.</a:t>
            </a:r>
            <a:r>
              <a:rPr lang="hr-HR" dirty="0" smtClean="0"/>
              <a:t>) u 1 godini projekta, </a:t>
            </a:r>
            <a:r>
              <a:rPr lang="en-US" dirty="0" err="1" smtClean="0"/>
              <a:t>stru</a:t>
            </a:r>
            <a:r>
              <a:rPr lang="hr-HR" dirty="0" smtClean="0"/>
              <a:t>č</a:t>
            </a:r>
            <a:r>
              <a:rPr lang="en-US" dirty="0" err="1" smtClean="0"/>
              <a:t>nost</a:t>
            </a:r>
            <a:r>
              <a:rPr lang="hr-HR" dirty="0" smtClean="0"/>
              <a:t> </a:t>
            </a:r>
            <a:r>
              <a:rPr lang="en-US" dirty="0" smtClean="0"/>
              <a:t>u </a:t>
            </a:r>
            <a:r>
              <a:rPr lang="en-US" dirty="0" err="1"/>
              <a:t>tehnikama</a:t>
            </a:r>
            <a:r>
              <a:rPr lang="en-US" dirty="0"/>
              <a:t> </a:t>
            </a:r>
            <a:r>
              <a:rPr lang="en-US" dirty="0" err="1"/>
              <a:t>kultiviranja</a:t>
            </a:r>
            <a:r>
              <a:rPr lang="en-US" dirty="0"/>
              <a:t> dijatomeja, </a:t>
            </a:r>
            <a:r>
              <a:rPr lang="en-US" dirty="0" err="1"/>
              <a:t>molekularnim</a:t>
            </a:r>
            <a:r>
              <a:rPr lang="en-US" dirty="0"/>
              <a:t> </a:t>
            </a:r>
            <a:r>
              <a:rPr lang="en-US" dirty="0" err="1"/>
              <a:t>laboratorijskim</a:t>
            </a:r>
            <a:r>
              <a:rPr lang="en-US" dirty="0"/>
              <a:t> </a:t>
            </a:r>
            <a:r>
              <a:rPr lang="en-US" dirty="0" err="1"/>
              <a:t>analizama</a:t>
            </a:r>
            <a:r>
              <a:rPr lang="en-US" dirty="0"/>
              <a:t> </a:t>
            </a:r>
            <a:r>
              <a:rPr lang="en-US" dirty="0" err="1"/>
              <a:t>i</a:t>
            </a:r>
            <a:r>
              <a:rPr lang="en-US" dirty="0"/>
              <a:t> </a:t>
            </a:r>
            <a:r>
              <a:rPr lang="en-US" dirty="0" err="1"/>
              <a:t>kompetencijama</a:t>
            </a:r>
            <a:r>
              <a:rPr lang="en-US" dirty="0"/>
              <a:t> u </a:t>
            </a:r>
            <a:r>
              <a:rPr lang="en-US" dirty="0" err="1" smtClean="0"/>
              <a:t>bioinformati</a:t>
            </a:r>
            <a:r>
              <a:rPr lang="hr-HR" dirty="0" smtClean="0"/>
              <a:t>č</a:t>
            </a:r>
            <a:r>
              <a:rPr lang="en-US" dirty="0" err="1" smtClean="0"/>
              <a:t>kim</a:t>
            </a:r>
            <a:r>
              <a:rPr lang="en-US" dirty="0" smtClean="0"/>
              <a:t> </a:t>
            </a:r>
            <a:r>
              <a:rPr lang="en-US" dirty="0" err="1"/>
              <a:t>analizama</a:t>
            </a:r>
            <a:r>
              <a:rPr lang="en-US" dirty="0"/>
              <a:t> </a:t>
            </a:r>
          </a:p>
        </p:txBody>
      </p:sp>
      <p:sp>
        <p:nvSpPr>
          <p:cNvPr id="2" name="Footer Placeholder 1"/>
          <p:cNvSpPr>
            <a:spLocks noGrp="1"/>
          </p:cNvSpPr>
          <p:nvPr>
            <p:ph type="ftr" sz="quarter" idx="11"/>
          </p:nvPr>
        </p:nvSpPr>
        <p:spPr/>
        <p:txBody>
          <a:bodyPr/>
          <a:lstStyle/>
          <a:p>
            <a:r>
              <a:rPr lang="en-US" smtClean="0"/>
              <a:t>TurtleBIOME</a:t>
            </a:r>
            <a:endParaRPr lang="en-US"/>
          </a:p>
        </p:txBody>
      </p:sp>
    </p:spTree>
    <p:extLst>
      <p:ext uri="{BB962C8B-B14F-4D97-AF65-F5344CB8AC3E}">
        <p14:creationId xmlns:p14="http://schemas.microsoft.com/office/powerpoint/2010/main" val="1703398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9" name="OTLSHAPE_M_239baa6de2cf44d494c1af0c7309467b_Connector1"/>
          <p:cNvCxnSpPr/>
          <p:nvPr>
            <p:custDataLst>
              <p:tags r:id="rId2"/>
            </p:custDataLst>
          </p:nvPr>
        </p:nvCxnSpPr>
        <p:spPr>
          <a:xfrm>
            <a:off x="9854292" y="728816"/>
            <a:ext cx="0" cy="448522"/>
          </a:xfrm>
          <a:prstGeom prst="line">
            <a:avLst/>
          </a:prstGeom>
          <a:ln w="9525" cap="flat" cmpd="sng" algn="ctr">
            <a:solidFill>
              <a:srgbClr val="1F497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8" name="OTLSHAPE_M_0d3e7071f2dd47debd16b8086338a409_Connector1"/>
          <p:cNvCxnSpPr/>
          <p:nvPr>
            <p:custDataLst>
              <p:tags r:id="rId3"/>
            </p:custDataLst>
          </p:nvPr>
        </p:nvCxnSpPr>
        <p:spPr>
          <a:xfrm>
            <a:off x="5866336" y="728816"/>
            <a:ext cx="0" cy="704300"/>
          </a:xfrm>
          <a:prstGeom prst="line">
            <a:avLst/>
          </a:prstGeom>
          <a:ln w="9525" cap="flat" cmpd="sng" algn="ctr">
            <a:solidFill>
              <a:srgbClr val="1F497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7" name="OTLSHAPE_M_75256317d8f5467db173e1a6ee5f1301_Connector1"/>
          <p:cNvCxnSpPr/>
          <p:nvPr>
            <p:custDataLst>
              <p:tags r:id="rId4"/>
            </p:custDataLst>
          </p:nvPr>
        </p:nvCxnSpPr>
        <p:spPr>
          <a:xfrm>
            <a:off x="4218634" y="728816"/>
            <a:ext cx="0" cy="1595840"/>
          </a:xfrm>
          <a:prstGeom prst="line">
            <a:avLst/>
          </a:prstGeom>
          <a:ln w="9525" cap="flat" cmpd="sng" algn="ctr">
            <a:solidFill>
              <a:srgbClr val="1F497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75" name="Picture 8" descr="Image result for cartoon squirt turtle"/>
          <p:cNvPicPr>
            <a:picLocks noChangeAspect="1" noChangeArrowheads="1"/>
          </p:cNvPicPr>
          <p:nvPr/>
        </p:nvPicPr>
        <p:blipFill rotWithShape="1">
          <a:blip r:embed="rId106" cstate="print">
            <a:extLst>
              <a:ext uri="{28A0092B-C50C-407E-A947-70E740481C1C}">
                <a14:useLocalDpi xmlns:a14="http://schemas.microsoft.com/office/drawing/2010/main" val="0"/>
              </a:ext>
            </a:extLst>
          </a:blip>
          <a:srcRect l="15779" t="12380" r="16072" b="11758"/>
          <a:stretch/>
        </p:blipFill>
        <p:spPr bwMode="auto">
          <a:xfrm>
            <a:off x="9822141" y="1743447"/>
            <a:ext cx="1499402" cy="1251859"/>
          </a:xfrm>
          <a:prstGeom prst="rect">
            <a:avLst/>
          </a:prstGeom>
          <a:noFill/>
          <a:extLst>
            <a:ext uri="{909E8E84-426E-40DD-AFC4-6F175D3DCCD1}">
              <a14:hiddenFill xmlns:a14="http://schemas.microsoft.com/office/drawing/2010/main">
                <a:solidFill>
                  <a:srgbClr val="FFFFFF"/>
                </a:solidFill>
              </a14:hiddenFill>
            </a:ext>
          </a:extLst>
        </p:spPr>
      </p:pic>
      <p:sp>
        <p:nvSpPr>
          <p:cNvPr id="276" name="TextBox 275"/>
          <p:cNvSpPr txBox="1"/>
          <p:nvPr/>
        </p:nvSpPr>
        <p:spPr>
          <a:xfrm>
            <a:off x="81539" y="5789010"/>
            <a:ext cx="4137095" cy="830997"/>
          </a:xfrm>
          <a:prstGeom prst="rect">
            <a:avLst/>
          </a:prstGeom>
          <a:noFill/>
        </p:spPr>
        <p:txBody>
          <a:bodyPr wrap="none" rtlCol="0">
            <a:spAutoFit/>
          </a:bodyPr>
          <a:lstStyle/>
          <a:p>
            <a:r>
              <a:rPr lang="hr-HR" sz="2400" b="1" dirty="0" err="1" smtClean="0"/>
              <a:t>TurtleBIOME</a:t>
            </a:r>
            <a:r>
              <a:rPr lang="hr-HR" sz="2400" b="1" dirty="0" smtClean="0"/>
              <a:t> 1 godina </a:t>
            </a:r>
          </a:p>
          <a:p>
            <a:r>
              <a:rPr lang="hr-HR" sz="2400" b="1" dirty="0" smtClean="0"/>
              <a:t>– ciljevi &amp; kontrolne točke</a:t>
            </a:r>
            <a:endParaRPr lang="en-US" sz="2400" b="1" dirty="0"/>
          </a:p>
        </p:txBody>
      </p:sp>
      <p:sp>
        <p:nvSpPr>
          <p:cNvPr id="988" name="OTLSHAPE_TB_00000000000000000000000000000000_LeftEndCaps"/>
          <p:cNvSpPr txBox="1"/>
          <p:nvPr>
            <p:custDataLst>
              <p:tags r:id="rId5"/>
            </p:custDataLst>
          </p:nvPr>
        </p:nvSpPr>
        <p:spPr>
          <a:xfrm>
            <a:off x="352322" y="398785"/>
            <a:ext cx="451662" cy="279061"/>
          </a:xfrm>
          <a:prstGeom prst="rect">
            <a:avLst/>
          </a:prstGeom>
          <a:noFill/>
        </p:spPr>
        <p:txBody>
          <a:bodyPr vert="horz" wrap="none" lIns="0" tIns="0" rIns="0" bIns="0" rtlCol="0" anchor="ctr" anchorCtr="0">
            <a:spAutoFit/>
          </a:bodyPr>
          <a:lstStyle/>
          <a:p>
            <a:pPr algn="ctr"/>
            <a:r>
              <a:rPr lang="en-US" b="1" spc="-38" smtClean="0">
                <a:solidFill>
                  <a:schemeClr val="accent2"/>
                </a:solidFill>
                <a:latin typeface="Calibri" panose="020F0502020204030204" pitchFamily="34" charset="0"/>
              </a:rPr>
              <a:t>2018</a:t>
            </a:r>
            <a:endParaRPr lang="en-US" b="1" spc="-38">
              <a:solidFill>
                <a:schemeClr val="accent2"/>
              </a:solidFill>
              <a:latin typeface="Calibri" panose="020F0502020204030204" pitchFamily="34" charset="0"/>
            </a:endParaRPr>
          </a:p>
        </p:txBody>
      </p:sp>
      <p:sp>
        <p:nvSpPr>
          <p:cNvPr id="989" name="OTLSHAPE_TB_00000000000000000000000000000000_RightEndCaps"/>
          <p:cNvSpPr txBox="1"/>
          <p:nvPr>
            <p:custDataLst>
              <p:tags r:id="rId6"/>
            </p:custDataLst>
          </p:nvPr>
        </p:nvSpPr>
        <p:spPr>
          <a:xfrm>
            <a:off x="11572856" y="398785"/>
            <a:ext cx="451662" cy="279061"/>
          </a:xfrm>
          <a:prstGeom prst="rect">
            <a:avLst/>
          </a:prstGeom>
          <a:noFill/>
        </p:spPr>
        <p:txBody>
          <a:bodyPr vert="horz" wrap="none" lIns="0" tIns="0" rIns="0" bIns="0" rtlCol="0" anchor="ctr" anchorCtr="0">
            <a:spAutoFit/>
          </a:bodyPr>
          <a:lstStyle/>
          <a:p>
            <a:pPr algn="ctr"/>
            <a:r>
              <a:rPr lang="en-US" b="1" spc="-38" smtClean="0">
                <a:solidFill>
                  <a:schemeClr val="accent2"/>
                </a:solidFill>
                <a:latin typeface="Calibri" panose="020F0502020204030204" pitchFamily="34" charset="0"/>
              </a:rPr>
              <a:t>2019</a:t>
            </a:r>
            <a:endParaRPr lang="en-US" b="1" spc="-38">
              <a:solidFill>
                <a:schemeClr val="accent2"/>
              </a:solidFill>
              <a:latin typeface="Calibri" panose="020F0502020204030204" pitchFamily="34" charset="0"/>
            </a:endParaRPr>
          </a:p>
        </p:txBody>
      </p:sp>
      <p:sp>
        <p:nvSpPr>
          <p:cNvPr id="990" name="OTLSHAPE_TB_00000000000000000000000000000000_ScaleContainer"/>
          <p:cNvSpPr/>
          <p:nvPr>
            <p:custDataLst>
              <p:tags r:id="rId7"/>
            </p:custDataLst>
          </p:nvPr>
        </p:nvSpPr>
        <p:spPr>
          <a:xfrm>
            <a:off x="942787" y="347816"/>
            <a:ext cx="10515600" cy="381000"/>
          </a:xfrm>
          <a:prstGeom prst="roundRect">
            <a:avLst>
              <a:gd name="adj" fmla="val 100000"/>
            </a:avLst>
          </a:prstGeom>
          <a:gradFill flip="none" rotWithShape="1">
            <a:gsLst>
              <a:gs pos="0">
                <a:srgbClr val="44546A"/>
              </a:gs>
              <a:gs pos="0">
                <a:schemeClr val="dk2"/>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OTLSHAPE_TB_00000000000000000000000000000000_ElapsedTime"/>
          <p:cNvSpPr/>
          <p:nvPr>
            <p:custDataLst>
              <p:tags r:id="rId8"/>
            </p:custDataLst>
          </p:nvPr>
        </p:nvSpPr>
        <p:spPr>
          <a:xfrm>
            <a:off x="942787" y="347816"/>
            <a:ext cx="469900" cy="381000"/>
          </a:xfrm>
          <a:prstGeom prst="roundRect">
            <a:avLst>
              <a:gd name="adj" fmla="val 10000000"/>
            </a:avLst>
          </a:prstGeom>
          <a:solidFill>
            <a:srgbClr val="FF0000">
              <a:alpha val="30196"/>
            </a:srgbClr>
          </a:solidFill>
          <a:ln w="12700" cap="flat" cmpd="sng" algn="ctr">
            <a:noFill/>
            <a:prstDash val="solid"/>
            <a:miter lim="800000"/>
          </a:ln>
          <a:effectLst/>
          <a:scene3d>
            <a:camera prst="orthographicFront"/>
            <a:lightRig rig="threePt" dir="t">
              <a:rot lat="0" lon="0" rev="0"/>
            </a:lightRig>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OTLSHAPE_TB_00000000000000000000000000000000_TodayMarkerShape"/>
          <p:cNvSpPr/>
          <p:nvPr>
            <p:custDataLst>
              <p:tags r:id="rId9"/>
            </p:custDataLst>
          </p:nvPr>
        </p:nvSpPr>
        <p:spPr>
          <a:xfrm>
            <a:off x="1068367" y="728816"/>
            <a:ext cx="114300" cy="127000"/>
          </a:xfrm>
          <a:prstGeom prst="triangle">
            <a:avLst/>
          </a:prstGeom>
          <a:solidFill>
            <a:srgbClr val="FF0000"/>
          </a:soli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OTLSHAPE_TB_00000000000000000000000000000000_TodayMarkerText"/>
          <p:cNvSpPr txBox="1"/>
          <p:nvPr>
            <p:custDataLst>
              <p:tags r:id="rId10"/>
            </p:custDataLst>
          </p:nvPr>
        </p:nvSpPr>
        <p:spPr>
          <a:xfrm>
            <a:off x="942667" y="855816"/>
            <a:ext cx="368300" cy="186055"/>
          </a:xfrm>
          <a:prstGeom prst="rect">
            <a:avLst/>
          </a:prstGeom>
          <a:noFill/>
        </p:spPr>
        <p:txBody>
          <a:bodyPr vert="horz" wrap="none" lIns="0" tIns="0" rIns="0" bIns="0" rtlCol="0" anchor="ctr" anchorCtr="0">
            <a:spAutoFit/>
          </a:bodyPr>
          <a:lstStyle/>
          <a:p>
            <a:pPr algn="ctr"/>
            <a:r>
              <a:rPr lang="en-US" sz="1200" spc="-12" smtClean="0">
                <a:solidFill>
                  <a:schemeClr val="dk1"/>
                </a:solidFill>
                <a:latin typeface="Calibri" panose="020F0502020204030204" pitchFamily="34" charset="0"/>
              </a:rPr>
              <a:t>Today</a:t>
            </a:r>
            <a:endParaRPr lang="en-US" sz="1200" spc="-12">
              <a:solidFill>
                <a:schemeClr val="dk1"/>
              </a:solidFill>
              <a:latin typeface="Calibri" panose="020F0502020204030204" pitchFamily="34" charset="0"/>
            </a:endParaRPr>
          </a:p>
        </p:txBody>
      </p:sp>
      <p:sp>
        <p:nvSpPr>
          <p:cNvPr id="994" name="OTLSHAPE_TB_00000000000000000000000000000000_TimescaleInterval1"/>
          <p:cNvSpPr txBox="1"/>
          <p:nvPr>
            <p:custDataLst>
              <p:tags r:id="rId11"/>
            </p:custDataLst>
          </p:nvPr>
        </p:nvSpPr>
        <p:spPr>
          <a:xfrm>
            <a:off x="1171387" y="445289"/>
            <a:ext cx="219227" cy="18605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ožu</a:t>
            </a:r>
            <a:endParaRPr lang="en-US" sz="1200" spc="-20">
              <a:solidFill>
                <a:schemeClr val="lt1"/>
              </a:solidFill>
              <a:latin typeface="Calibri" panose="020F0502020204030204" pitchFamily="34" charset="0"/>
            </a:endParaRPr>
          </a:p>
        </p:txBody>
      </p:sp>
      <p:cxnSp>
        <p:nvCxnSpPr>
          <p:cNvPr id="995" name="OTLSHAPE_TB_00000000000000000000000000000000_Separator1"/>
          <p:cNvCxnSpPr/>
          <p:nvPr>
            <p:custDataLst>
              <p:tags r:id="rId12"/>
            </p:custDataLst>
          </p:nvPr>
        </p:nvCxnSpPr>
        <p:spPr>
          <a:xfrm>
            <a:off x="2564566" y="411316"/>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96" name="OTLSHAPE_TB_00000000000000000000000000000000_TimescaleInterval2"/>
          <p:cNvSpPr txBox="1"/>
          <p:nvPr>
            <p:custDataLst>
              <p:tags r:id="rId13"/>
            </p:custDataLst>
          </p:nvPr>
        </p:nvSpPr>
        <p:spPr>
          <a:xfrm>
            <a:off x="2628066" y="445289"/>
            <a:ext cx="158185" cy="18605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svi</a:t>
            </a:r>
            <a:endParaRPr lang="en-US" sz="1200" spc="-20">
              <a:solidFill>
                <a:schemeClr val="lt1"/>
              </a:solidFill>
              <a:latin typeface="Calibri" panose="020F0502020204030204" pitchFamily="34" charset="0"/>
            </a:endParaRPr>
          </a:p>
        </p:txBody>
      </p:sp>
      <p:cxnSp>
        <p:nvCxnSpPr>
          <p:cNvPr id="997" name="OTLSHAPE_TB_00000000000000000000000000000000_Separator2"/>
          <p:cNvCxnSpPr/>
          <p:nvPr>
            <p:custDataLst>
              <p:tags r:id="rId14"/>
            </p:custDataLst>
          </p:nvPr>
        </p:nvCxnSpPr>
        <p:spPr>
          <a:xfrm>
            <a:off x="4021244" y="411316"/>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98" name="OTLSHAPE_TB_00000000000000000000000000000000_TimescaleInterval3"/>
          <p:cNvSpPr txBox="1"/>
          <p:nvPr>
            <p:custDataLst>
              <p:tags r:id="rId15"/>
            </p:custDataLst>
          </p:nvPr>
        </p:nvSpPr>
        <p:spPr>
          <a:xfrm>
            <a:off x="4084744" y="445289"/>
            <a:ext cx="193964" cy="186055"/>
          </a:xfrm>
          <a:prstGeom prst="rect">
            <a:avLst/>
          </a:prstGeom>
          <a:noFill/>
        </p:spPr>
        <p:txBody>
          <a:bodyPr vert="horz" wrap="none" lIns="0" tIns="0" rIns="0" bIns="0" rtlCol="0" anchor="ctr" anchorCtr="0">
            <a:noAutofit/>
          </a:bodyPr>
          <a:lstStyle/>
          <a:p>
            <a:r>
              <a:rPr lang="en-US" sz="1200" spc="-18" smtClean="0">
                <a:solidFill>
                  <a:schemeClr val="lt1"/>
                </a:solidFill>
                <a:latin typeface="Calibri" panose="020F0502020204030204" pitchFamily="34" charset="0"/>
              </a:rPr>
              <a:t>srp</a:t>
            </a:r>
            <a:endParaRPr lang="en-US" sz="1200" spc="-18">
              <a:solidFill>
                <a:schemeClr val="lt1"/>
              </a:solidFill>
              <a:latin typeface="Calibri" panose="020F0502020204030204" pitchFamily="34" charset="0"/>
            </a:endParaRPr>
          </a:p>
        </p:txBody>
      </p:sp>
      <p:cxnSp>
        <p:nvCxnSpPr>
          <p:cNvPr id="999" name="OTLSHAPE_TB_00000000000000000000000000000000_Separator3"/>
          <p:cNvCxnSpPr/>
          <p:nvPr>
            <p:custDataLst>
              <p:tags r:id="rId16"/>
            </p:custDataLst>
          </p:nvPr>
        </p:nvCxnSpPr>
        <p:spPr>
          <a:xfrm>
            <a:off x="5501803" y="411316"/>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0" name="OTLSHAPE_TB_00000000000000000000000000000000_TimescaleInterval4"/>
          <p:cNvSpPr txBox="1"/>
          <p:nvPr>
            <p:custDataLst>
              <p:tags r:id="rId17"/>
            </p:custDataLst>
          </p:nvPr>
        </p:nvSpPr>
        <p:spPr>
          <a:xfrm>
            <a:off x="5565303" y="445289"/>
            <a:ext cx="162993" cy="186055"/>
          </a:xfrm>
          <a:prstGeom prst="rect">
            <a:avLst/>
          </a:prstGeom>
          <a:noFill/>
        </p:spPr>
        <p:txBody>
          <a:bodyPr vert="horz" wrap="none" lIns="0" tIns="0" rIns="0" bIns="0" rtlCol="0" anchor="ctr" anchorCtr="0">
            <a:noAutofit/>
          </a:bodyPr>
          <a:lstStyle/>
          <a:p>
            <a:r>
              <a:rPr lang="en-US" sz="1200" spc="-18" smtClean="0">
                <a:solidFill>
                  <a:schemeClr val="lt1"/>
                </a:solidFill>
                <a:latin typeface="Calibri" panose="020F0502020204030204" pitchFamily="34" charset="0"/>
              </a:rPr>
              <a:t>ruj</a:t>
            </a:r>
            <a:endParaRPr lang="en-US" sz="1200" spc="-18">
              <a:solidFill>
                <a:schemeClr val="lt1"/>
              </a:solidFill>
              <a:latin typeface="Calibri" panose="020F0502020204030204" pitchFamily="34" charset="0"/>
            </a:endParaRPr>
          </a:p>
        </p:txBody>
      </p:sp>
      <p:cxnSp>
        <p:nvCxnSpPr>
          <p:cNvPr id="1001" name="OTLSHAPE_TB_00000000000000000000000000000000_Separator4"/>
          <p:cNvCxnSpPr/>
          <p:nvPr>
            <p:custDataLst>
              <p:tags r:id="rId18"/>
            </p:custDataLst>
          </p:nvPr>
        </p:nvCxnSpPr>
        <p:spPr>
          <a:xfrm>
            <a:off x="6958481" y="411316"/>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2" name="OTLSHAPE_TB_00000000000000000000000000000000_TimescaleInterval5"/>
          <p:cNvSpPr txBox="1"/>
          <p:nvPr>
            <p:custDataLst>
              <p:tags r:id="rId19"/>
            </p:custDataLst>
          </p:nvPr>
        </p:nvSpPr>
        <p:spPr>
          <a:xfrm>
            <a:off x="7021982" y="445289"/>
            <a:ext cx="182935" cy="18605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stu</a:t>
            </a:r>
            <a:endParaRPr lang="en-US" sz="1200" spc="-20">
              <a:solidFill>
                <a:schemeClr val="lt1"/>
              </a:solidFill>
              <a:latin typeface="Calibri" panose="020F0502020204030204" pitchFamily="34" charset="0"/>
            </a:endParaRPr>
          </a:p>
        </p:txBody>
      </p:sp>
      <p:cxnSp>
        <p:nvCxnSpPr>
          <p:cNvPr id="1003" name="OTLSHAPE_TB_00000000000000000000000000000000_Separator5"/>
          <p:cNvCxnSpPr/>
          <p:nvPr>
            <p:custDataLst>
              <p:tags r:id="rId20"/>
            </p:custDataLst>
          </p:nvPr>
        </p:nvCxnSpPr>
        <p:spPr>
          <a:xfrm>
            <a:off x="8415159" y="411316"/>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4" name="OTLSHAPE_TB_00000000000000000000000000000000_TimescaleInterval6"/>
          <p:cNvSpPr txBox="1"/>
          <p:nvPr>
            <p:custDataLst>
              <p:tags r:id="rId21"/>
            </p:custDataLst>
          </p:nvPr>
        </p:nvSpPr>
        <p:spPr>
          <a:xfrm>
            <a:off x="8478660" y="445289"/>
            <a:ext cx="304955" cy="18605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2019</a:t>
            </a:r>
            <a:endParaRPr lang="en-US" sz="1200" spc="-20">
              <a:solidFill>
                <a:schemeClr val="lt1"/>
              </a:solidFill>
              <a:latin typeface="Calibri" panose="020F0502020204030204" pitchFamily="34" charset="0"/>
            </a:endParaRPr>
          </a:p>
        </p:txBody>
      </p:sp>
      <p:cxnSp>
        <p:nvCxnSpPr>
          <p:cNvPr id="1005" name="OTLSHAPE_TB_00000000000000000000000000000000_Separator6"/>
          <p:cNvCxnSpPr/>
          <p:nvPr>
            <p:custDataLst>
              <p:tags r:id="rId22"/>
            </p:custDataLst>
          </p:nvPr>
        </p:nvCxnSpPr>
        <p:spPr>
          <a:xfrm>
            <a:off x="9824078" y="411316"/>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6" name="OTLSHAPE_TB_00000000000000000000000000000000_TimescaleInterval7"/>
          <p:cNvSpPr txBox="1"/>
          <p:nvPr>
            <p:custDataLst>
              <p:tags r:id="rId23"/>
            </p:custDataLst>
          </p:nvPr>
        </p:nvSpPr>
        <p:spPr>
          <a:xfrm>
            <a:off x="9887579" y="445289"/>
            <a:ext cx="219227" cy="18605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ožu</a:t>
            </a:r>
            <a:endParaRPr lang="en-US" sz="1200" spc="-20">
              <a:solidFill>
                <a:schemeClr val="lt1"/>
              </a:solidFill>
              <a:latin typeface="Calibri" panose="020F0502020204030204" pitchFamily="34" charset="0"/>
            </a:endParaRPr>
          </a:p>
        </p:txBody>
      </p:sp>
      <p:sp>
        <p:nvSpPr>
          <p:cNvPr id="1010" name="OTLSHAPE_M_75256317d8f5467db173e1a6ee5f1301_Title"/>
          <p:cNvSpPr txBox="1"/>
          <p:nvPr>
            <p:custDataLst>
              <p:tags r:id="rId24"/>
            </p:custDataLst>
          </p:nvPr>
        </p:nvSpPr>
        <p:spPr>
          <a:xfrm>
            <a:off x="4440884" y="2101940"/>
            <a:ext cx="2311400" cy="511556"/>
          </a:xfrm>
          <a:prstGeom prst="rect">
            <a:avLst/>
          </a:prstGeom>
          <a:noFill/>
        </p:spPr>
        <p:txBody>
          <a:bodyPr vert="horz" wrap="square" lIns="0" tIns="0" rIns="0" bIns="0" rtlCol="0" anchor="ctr" anchorCtr="0">
            <a:spAutoFit/>
          </a:bodyPr>
          <a:lstStyle/>
          <a:p>
            <a:r>
              <a:rPr lang="en-US" sz="1100" b="1" smtClean="0">
                <a:solidFill>
                  <a:schemeClr val="dk1"/>
                </a:solidFill>
                <a:latin typeface="Calibri" panose="020F0502020204030204" pitchFamily="34" charset="0"/>
              </a:rPr>
              <a:t>MME istraživačka grupa uspostavljena i usvojen inicijalni plan istraživanja za 1 godinu</a:t>
            </a:r>
            <a:endParaRPr lang="en-US" sz="1100" b="1">
              <a:solidFill>
                <a:schemeClr val="dk1"/>
              </a:solidFill>
              <a:latin typeface="Calibri" panose="020F0502020204030204" pitchFamily="34" charset="0"/>
            </a:endParaRPr>
          </a:p>
        </p:txBody>
      </p:sp>
      <p:sp>
        <p:nvSpPr>
          <p:cNvPr id="1011" name="OTLSHAPE_M_75256317d8f5467db173e1a6ee5f1301_Date"/>
          <p:cNvSpPr txBox="1"/>
          <p:nvPr>
            <p:custDataLst>
              <p:tags r:id="rId25"/>
            </p:custDataLst>
          </p:nvPr>
        </p:nvSpPr>
        <p:spPr>
          <a:xfrm>
            <a:off x="4440884" y="1921515"/>
            <a:ext cx="495300" cy="155025"/>
          </a:xfrm>
          <a:prstGeom prst="rect">
            <a:avLst/>
          </a:prstGeom>
          <a:noFill/>
        </p:spPr>
        <p:txBody>
          <a:bodyPr vert="horz" wrap="square" lIns="0" tIns="0" rIns="0" bIns="0" rtlCol="0" anchor="ctr" anchorCtr="0">
            <a:spAutoFit/>
          </a:bodyPr>
          <a:lstStyle/>
          <a:p>
            <a:r>
              <a:rPr lang="en-US" sz="1000" spc="-8" dirty="0" smtClean="0">
                <a:solidFill>
                  <a:schemeClr val="dk2"/>
                </a:solidFill>
                <a:latin typeface="Calibri" panose="020F0502020204030204" pitchFamily="34" charset="0"/>
              </a:rPr>
              <a:t>9/7/2018</a:t>
            </a:r>
            <a:endParaRPr lang="en-US" sz="1000" spc="-8" dirty="0">
              <a:solidFill>
                <a:schemeClr val="dk2"/>
              </a:solidFill>
              <a:latin typeface="Calibri" panose="020F0502020204030204" pitchFamily="34" charset="0"/>
            </a:endParaRPr>
          </a:p>
        </p:txBody>
      </p:sp>
      <p:sp>
        <p:nvSpPr>
          <p:cNvPr id="1012" name="OTLSHAPE_M_75256317d8f5467db173e1a6ee5f1301_Shape"/>
          <p:cNvSpPr/>
          <p:nvPr>
            <p:custDataLst>
              <p:tags r:id="rId26"/>
            </p:custDataLst>
          </p:nvPr>
        </p:nvSpPr>
        <p:spPr>
          <a:xfrm rot="16200000">
            <a:off x="4244034" y="2159556"/>
            <a:ext cx="165100" cy="165100"/>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 name="OTLSHAPE_M_0d3e7071f2dd47debd16b8086338a409_Title"/>
          <p:cNvSpPr txBox="1"/>
          <p:nvPr>
            <p:custDataLst>
              <p:tags r:id="rId27"/>
            </p:custDataLst>
          </p:nvPr>
        </p:nvSpPr>
        <p:spPr>
          <a:xfrm>
            <a:off x="6088586" y="1125141"/>
            <a:ext cx="2044700" cy="682075"/>
          </a:xfrm>
          <a:prstGeom prst="rect">
            <a:avLst/>
          </a:prstGeom>
          <a:noFill/>
        </p:spPr>
        <p:txBody>
          <a:bodyPr vert="horz" wrap="square" lIns="0" tIns="0" rIns="0" bIns="0" rtlCol="0" anchor="ctr" anchorCtr="0">
            <a:spAutoFit/>
          </a:bodyPr>
          <a:lstStyle/>
          <a:p>
            <a:r>
              <a:rPr lang="en-US" sz="1100" b="1" smtClean="0">
                <a:solidFill>
                  <a:schemeClr val="dk1"/>
                </a:solidFill>
                <a:latin typeface="Calibri" panose="020F0502020204030204" pitchFamily="34" charset="0"/>
              </a:rPr>
              <a:t>Podaci sklopljeni iz preliminarnih molekularnih analiza mikrobioma , evaluacija ciljnih epizojskih svojti dijatomeja</a:t>
            </a:r>
            <a:endParaRPr lang="en-US" sz="1100" b="1">
              <a:solidFill>
                <a:schemeClr val="dk1"/>
              </a:solidFill>
              <a:latin typeface="Calibri" panose="020F0502020204030204" pitchFamily="34" charset="0"/>
            </a:endParaRPr>
          </a:p>
        </p:txBody>
      </p:sp>
      <p:sp>
        <p:nvSpPr>
          <p:cNvPr id="1014" name="OTLSHAPE_M_0d3e7071f2dd47debd16b8086338a409_Date"/>
          <p:cNvSpPr txBox="1"/>
          <p:nvPr>
            <p:custDataLst>
              <p:tags r:id="rId28"/>
            </p:custDataLst>
          </p:nvPr>
        </p:nvSpPr>
        <p:spPr>
          <a:xfrm>
            <a:off x="6088586" y="944716"/>
            <a:ext cx="558800" cy="155025"/>
          </a:xfrm>
          <a:prstGeom prst="rect">
            <a:avLst/>
          </a:prstGeom>
          <a:noFill/>
        </p:spPr>
        <p:txBody>
          <a:bodyPr vert="horz" wrap="square" lIns="0" tIns="0" rIns="0" bIns="0" rtlCol="0" anchor="ctr" anchorCtr="0">
            <a:spAutoFit/>
          </a:bodyPr>
          <a:lstStyle/>
          <a:p>
            <a:r>
              <a:rPr lang="en-US" sz="1000" spc="-8" smtClean="0">
                <a:solidFill>
                  <a:schemeClr val="dk2"/>
                </a:solidFill>
                <a:latin typeface="Calibri" panose="020F0502020204030204" pitchFamily="34" charset="0"/>
              </a:rPr>
              <a:t>15/9/2018</a:t>
            </a:r>
            <a:endParaRPr lang="en-US" sz="1000" spc="-8">
              <a:solidFill>
                <a:schemeClr val="dk2"/>
              </a:solidFill>
              <a:latin typeface="Calibri" panose="020F0502020204030204" pitchFamily="34" charset="0"/>
            </a:endParaRPr>
          </a:p>
        </p:txBody>
      </p:sp>
      <p:sp>
        <p:nvSpPr>
          <p:cNvPr id="1015" name="OTLSHAPE_M_0d3e7071f2dd47debd16b8086338a409_Shape"/>
          <p:cNvSpPr/>
          <p:nvPr>
            <p:custDataLst>
              <p:tags r:id="rId29"/>
            </p:custDataLst>
          </p:nvPr>
        </p:nvSpPr>
        <p:spPr>
          <a:xfrm rot="16200000">
            <a:off x="5891736" y="1268016"/>
            <a:ext cx="165100" cy="165100"/>
          </a:xfrm>
          <a:prstGeom prst="flowChartMerge">
            <a:avLst/>
          </a:prstGeom>
          <a:solidFill>
            <a:srgbClr val="96D64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OTLSHAPE_M_239baa6de2cf44d494c1af0c7309467b_Title"/>
          <p:cNvSpPr txBox="1"/>
          <p:nvPr>
            <p:custDataLst>
              <p:tags r:id="rId30"/>
            </p:custDataLst>
          </p:nvPr>
        </p:nvSpPr>
        <p:spPr>
          <a:xfrm>
            <a:off x="10076542" y="1125141"/>
            <a:ext cx="812800" cy="170519"/>
          </a:xfrm>
          <a:prstGeom prst="rect">
            <a:avLst/>
          </a:prstGeom>
          <a:noFill/>
        </p:spPr>
        <p:txBody>
          <a:bodyPr vert="horz" wrap="square" lIns="0" tIns="0" rIns="0" bIns="0" rtlCol="0" anchor="ctr" anchorCtr="0">
            <a:spAutoFit/>
          </a:bodyPr>
          <a:lstStyle/>
          <a:p>
            <a:r>
              <a:rPr lang="en-US" sz="1100" b="1" spc="-6" smtClean="0">
                <a:solidFill>
                  <a:schemeClr val="dk1"/>
                </a:solidFill>
                <a:latin typeface="Calibri" panose="020F0502020204030204" pitchFamily="34" charset="0"/>
              </a:rPr>
              <a:t>Izvještaj HRZZ</a:t>
            </a:r>
            <a:endParaRPr lang="en-US" sz="1100" b="1" spc="-6">
              <a:solidFill>
                <a:schemeClr val="dk1"/>
              </a:solidFill>
              <a:latin typeface="Calibri" panose="020F0502020204030204" pitchFamily="34" charset="0"/>
            </a:endParaRPr>
          </a:p>
        </p:txBody>
      </p:sp>
      <p:sp>
        <p:nvSpPr>
          <p:cNvPr id="1017" name="OTLSHAPE_M_239baa6de2cf44d494c1af0c7309467b_Date"/>
          <p:cNvSpPr txBox="1"/>
          <p:nvPr>
            <p:custDataLst>
              <p:tags r:id="rId31"/>
            </p:custDataLst>
          </p:nvPr>
        </p:nvSpPr>
        <p:spPr>
          <a:xfrm>
            <a:off x="10076542" y="944716"/>
            <a:ext cx="495300" cy="155025"/>
          </a:xfrm>
          <a:prstGeom prst="rect">
            <a:avLst/>
          </a:prstGeom>
          <a:noFill/>
        </p:spPr>
        <p:txBody>
          <a:bodyPr vert="horz" wrap="square" lIns="0" tIns="0" rIns="0" bIns="0" rtlCol="0" anchor="ctr" anchorCtr="0">
            <a:spAutoFit/>
          </a:bodyPr>
          <a:lstStyle/>
          <a:p>
            <a:r>
              <a:rPr lang="en-US" sz="1000" spc="-8" smtClean="0">
                <a:solidFill>
                  <a:schemeClr val="dk2"/>
                </a:solidFill>
                <a:latin typeface="Calibri" panose="020F0502020204030204" pitchFamily="34" charset="0"/>
              </a:rPr>
              <a:t>1/3/2019</a:t>
            </a:r>
            <a:endParaRPr lang="en-US" sz="1000" spc="-8">
              <a:solidFill>
                <a:schemeClr val="dk2"/>
              </a:solidFill>
              <a:latin typeface="Calibri" panose="020F0502020204030204" pitchFamily="34" charset="0"/>
            </a:endParaRPr>
          </a:p>
        </p:txBody>
      </p:sp>
      <p:sp>
        <p:nvSpPr>
          <p:cNvPr id="1018" name="OTLSHAPE_M_239baa6de2cf44d494c1af0c7309467b_Shape"/>
          <p:cNvSpPr/>
          <p:nvPr>
            <p:custDataLst>
              <p:tags r:id="rId32"/>
            </p:custDataLst>
          </p:nvPr>
        </p:nvSpPr>
        <p:spPr>
          <a:xfrm rot="16200000">
            <a:off x="9879692" y="1012238"/>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OTLSHAPE_T_791b39b9f5334c1987ed62535ece1c6c_Shape"/>
          <p:cNvSpPr/>
          <p:nvPr>
            <p:custDataLst>
              <p:tags r:id="rId33"/>
            </p:custDataLst>
          </p:nvPr>
        </p:nvSpPr>
        <p:spPr>
          <a:xfrm>
            <a:off x="1107887" y="2987215"/>
            <a:ext cx="2222500" cy="203200"/>
          </a:xfrm>
          <a:prstGeom prst="roundRect">
            <a:avLst>
              <a:gd name="adj" fmla="val 100000"/>
            </a:avLst>
          </a:prstGeom>
          <a:solidFill>
            <a:schemeClr val="accent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0" name="OTLSHAPE_T_791b39b9f5334c1987ed62535ece1c6c_ShapePercentage" hidden="1"/>
          <p:cNvSpPr/>
          <p:nvPr>
            <p:custDataLst>
              <p:tags r:id="rId34"/>
            </p:custDataLst>
          </p:nvPr>
        </p:nvSpPr>
        <p:spPr>
          <a:xfrm>
            <a:off x="1009565" y="435389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1" name="OTLSHAPE_T_791b39b9f5334c1987ed62535ece1c6c_Duration" hidden="1"/>
          <p:cNvSpPr txBox="1"/>
          <p:nvPr>
            <p:custDataLst>
              <p:tags r:id="rId35"/>
            </p:custDataLst>
          </p:nvPr>
        </p:nvSpPr>
        <p:spPr>
          <a:xfrm>
            <a:off x="0" y="4183380"/>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93 days</a:t>
            </a:r>
            <a:endParaRPr lang="en-US" sz="1000">
              <a:solidFill>
                <a:schemeClr val="accent2"/>
              </a:solidFill>
              <a:latin typeface="Calibri" panose="020F0502020204030204" pitchFamily="34" charset="0"/>
            </a:endParaRPr>
          </a:p>
        </p:txBody>
      </p:sp>
      <p:sp>
        <p:nvSpPr>
          <p:cNvPr id="1022" name="OTLSHAPE_T_791b39b9f5334c1987ed62535ece1c6c_TextPercentage" hidden="1"/>
          <p:cNvSpPr txBox="1"/>
          <p:nvPr>
            <p:custDataLst>
              <p:tags r:id="rId36"/>
            </p:custDataLst>
          </p:nvPr>
        </p:nvSpPr>
        <p:spPr>
          <a:xfrm>
            <a:off x="0" y="4338405"/>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1023" name="OTLSHAPE_T_791b39b9f5334c1987ed62535ece1c6c_JoinedDate" hidden="1"/>
          <p:cNvSpPr txBox="1"/>
          <p:nvPr>
            <p:custDataLst>
              <p:tags r:id="rId37"/>
            </p:custDataLst>
          </p:nvPr>
        </p:nvSpPr>
        <p:spPr>
          <a:xfrm>
            <a:off x="0" y="4338405"/>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1024" name="OTLSHAPE_T_791b39b9f5334c1987ed62535ece1c6c_StartDate"/>
          <p:cNvSpPr txBox="1"/>
          <p:nvPr>
            <p:custDataLst>
              <p:tags r:id="rId38"/>
            </p:custDataLst>
          </p:nvPr>
        </p:nvSpPr>
        <p:spPr>
          <a:xfrm>
            <a:off x="572625" y="3011302"/>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3/1/2018</a:t>
            </a:r>
            <a:endParaRPr lang="en-US" sz="1000" spc="-8">
              <a:solidFill>
                <a:schemeClr val="dk2"/>
              </a:solidFill>
              <a:latin typeface="Calibri" panose="020F0502020204030204" pitchFamily="34" charset="0"/>
            </a:endParaRPr>
          </a:p>
        </p:txBody>
      </p:sp>
      <p:sp>
        <p:nvSpPr>
          <p:cNvPr id="1025" name="OTLSHAPE_T_791b39b9f5334c1987ed62535ece1c6c_Title"/>
          <p:cNvSpPr txBox="1"/>
          <p:nvPr>
            <p:custDataLst>
              <p:tags r:id="rId39"/>
            </p:custDataLst>
          </p:nvPr>
        </p:nvSpPr>
        <p:spPr>
          <a:xfrm>
            <a:off x="1107887" y="2816696"/>
            <a:ext cx="3454400" cy="170519"/>
          </a:xfrm>
          <a:prstGeom prst="rect">
            <a:avLst/>
          </a:prstGeom>
          <a:noFill/>
        </p:spPr>
        <p:txBody>
          <a:bodyPr vert="horz" wrap="square" lIns="0" tIns="0" rIns="0" bIns="0" rtlCol="0" anchor="ctr" anchorCtr="0">
            <a:spAutoFit/>
          </a:bodyPr>
          <a:lstStyle/>
          <a:p>
            <a:r>
              <a:rPr lang="it-IT" sz="1100" b="1" spc="-2" smtClean="0">
                <a:solidFill>
                  <a:schemeClr val="dk1"/>
                </a:solidFill>
                <a:latin typeface="Calibri" panose="020F0502020204030204" pitchFamily="34" charset="0"/>
              </a:rPr>
              <a:t>1.1 Inicijalna priprema – uspostava i opremanje laboratorija</a:t>
            </a:r>
            <a:endParaRPr lang="en-US" sz="1100" b="1" spc="-2">
              <a:solidFill>
                <a:schemeClr val="dk1"/>
              </a:solidFill>
              <a:latin typeface="Calibri" panose="020F0502020204030204" pitchFamily="34" charset="0"/>
            </a:endParaRPr>
          </a:p>
        </p:txBody>
      </p:sp>
      <p:sp>
        <p:nvSpPr>
          <p:cNvPr id="1026" name="OTLSHAPE_T_791b39b9f5334c1987ed62535ece1c6c_EndDate"/>
          <p:cNvSpPr txBox="1"/>
          <p:nvPr>
            <p:custDataLst>
              <p:tags r:id="rId40"/>
            </p:custDataLst>
          </p:nvPr>
        </p:nvSpPr>
        <p:spPr>
          <a:xfrm>
            <a:off x="3379509" y="3011302"/>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6/1/2018</a:t>
            </a:r>
            <a:endParaRPr lang="en-US" sz="1000" spc="-8">
              <a:solidFill>
                <a:schemeClr val="dk2"/>
              </a:solidFill>
              <a:latin typeface="Calibri" panose="020F0502020204030204" pitchFamily="34" charset="0"/>
            </a:endParaRPr>
          </a:p>
        </p:txBody>
      </p:sp>
      <p:sp>
        <p:nvSpPr>
          <p:cNvPr id="1027" name="OTLSHAPE_T_b306103065b8451d84805d9ce3341cbf_Shape"/>
          <p:cNvSpPr/>
          <p:nvPr>
            <p:custDataLst>
              <p:tags r:id="rId41"/>
            </p:custDataLst>
          </p:nvPr>
        </p:nvSpPr>
        <p:spPr>
          <a:xfrm>
            <a:off x="1131767" y="3424433"/>
            <a:ext cx="2197100" cy="203200"/>
          </a:xfrm>
          <a:prstGeom prst="roundRect">
            <a:avLst>
              <a:gd name="adj" fmla="val 100000"/>
            </a:avLst>
          </a:prstGeom>
          <a:solidFill>
            <a:schemeClr val="accent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TLSHAPE_T_b306103065b8451d84805d9ce3341cbf_ShapePercentage" hidden="1"/>
          <p:cNvSpPr/>
          <p:nvPr>
            <p:custDataLst>
              <p:tags r:id="rId42"/>
            </p:custDataLst>
          </p:nvPr>
        </p:nvSpPr>
        <p:spPr>
          <a:xfrm>
            <a:off x="1033445" y="4791117"/>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TLSHAPE_T_b306103065b8451d84805d9ce3341cbf_Duration" hidden="1"/>
          <p:cNvSpPr txBox="1"/>
          <p:nvPr>
            <p:custDataLst>
              <p:tags r:id="rId43"/>
            </p:custDataLst>
          </p:nvPr>
        </p:nvSpPr>
        <p:spPr>
          <a:xfrm>
            <a:off x="0" y="4620599"/>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92 days</a:t>
            </a:r>
            <a:endParaRPr lang="en-US" sz="1000">
              <a:solidFill>
                <a:schemeClr val="accent2"/>
              </a:solidFill>
              <a:latin typeface="Calibri" panose="020F0502020204030204" pitchFamily="34" charset="0"/>
            </a:endParaRPr>
          </a:p>
        </p:txBody>
      </p:sp>
      <p:sp>
        <p:nvSpPr>
          <p:cNvPr id="1030" name="OTLSHAPE_T_b306103065b8451d84805d9ce3341cbf_TextPercentage" hidden="1"/>
          <p:cNvSpPr txBox="1"/>
          <p:nvPr>
            <p:custDataLst>
              <p:tags r:id="rId44"/>
            </p:custDataLst>
          </p:nvPr>
        </p:nvSpPr>
        <p:spPr>
          <a:xfrm>
            <a:off x="0" y="4775623"/>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1031" name="OTLSHAPE_T_b306103065b8451d84805d9ce3341cbf_JoinedDate" hidden="1"/>
          <p:cNvSpPr txBox="1"/>
          <p:nvPr>
            <p:custDataLst>
              <p:tags r:id="rId45"/>
            </p:custDataLst>
          </p:nvPr>
        </p:nvSpPr>
        <p:spPr>
          <a:xfrm>
            <a:off x="0" y="4775623"/>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1032" name="OTLSHAPE_T_b306103065b8451d84805d9ce3341cbf_StartDate"/>
          <p:cNvSpPr txBox="1"/>
          <p:nvPr>
            <p:custDataLst>
              <p:tags r:id="rId46"/>
            </p:custDataLst>
          </p:nvPr>
        </p:nvSpPr>
        <p:spPr>
          <a:xfrm>
            <a:off x="596505" y="3448521"/>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3/2/2018</a:t>
            </a:r>
            <a:endParaRPr lang="en-US" sz="1000" spc="-8">
              <a:solidFill>
                <a:schemeClr val="dk2"/>
              </a:solidFill>
              <a:latin typeface="Calibri" panose="020F0502020204030204" pitchFamily="34" charset="0"/>
            </a:endParaRPr>
          </a:p>
        </p:txBody>
      </p:sp>
      <p:sp>
        <p:nvSpPr>
          <p:cNvPr id="1033" name="OTLSHAPE_T_b306103065b8451d84805d9ce3341cbf_Title"/>
          <p:cNvSpPr txBox="1"/>
          <p:nvPr>
            <p:custDataLst>
              <p:tags r:id="rId47"/>
            </p:custDataLst>
          </p:nvPr>
        </p:nvSpPr>
        <p:spPr>
          <a:xfrm>
            <a:off x="1131767" y="3253915"/>
            <a:ext cx="2286000" cy="170519"/>
          </a:xfrm>
          <a:prstGeom prst="rect">
            <a:avLst/>
          </a:prstGeom>
          <a:noFill/>
        </p:spPr>
        <p:txBody>
          <a:bodyPr vert="horz" wrap="square" lIns="0" tIns="0" rIns="0" bIns="0" rtlCol="0" anchor="ctr" anchorCtr="0">
            <a:spAutoFit/>
          </a:bodyPr>
          <a:lstStyle/>
          <a:p>
            <a:r>
              <a:rPr lang="en-US" sz="1100" b="1" spc="-2" smtClean="0">
                <a:solidFill>
                  <a:schemeClr val="dk1"/>
                </a:solidFill>
                <a:latin typeface="Calibri" panose="020F0502020204030204" pitchFamily="34" charset="0"/>
              </a:rPr>
              <a:t>1.2. Inicijalna priprema  I - Diseminacija</a:t>
            </a:r>
            <a:endParaRPr lang="en-US" sz="1100" b="1" spc="-2">
              <a:solidFill>
                <a:schemeClr val="dk1"/>
              </a:solidFill>
              <a:latin typeface="Calibri" panose="020F0502020204030204" pitchFamily="34" charset="0"/>
            </a:endParaRPr>
          </a:p>
        </p:txBody>
      </p:sp>
      <p:sp>
        <p:nvSpPr>
          <p:cNvPr id="1034" name="OTLSHAPE_T_b306103065b8451d84805d9ce3341cbf_EndDate"/>
          <p:cNvSpPr txBox="1"/>
          <p:nvPr>
            <p:custDataLst>
              <p:tags r:id="rId48"/>
            </p:custDataLst>
          </p:nvPr>
        </p:nvSpPr>
        <p:spPr>
          <a:xfrm>
            <a:off x="3379509" y="3448521"/>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6/1/2018</a:t>
            </a:r>
            <a:endParaRPr lang="en-US" sz="1000" spc="-8">
              <a:solidFill>
                <a:schemeClr val="dk2"/>
              </a:solidFill>
              <a:latin typeface="Calibri" panose="020F0502020204030204" pitchFamily="34" charset="0"/>
            </a:endParaRPr>
          </a:p>
        </p:txBody>
      </p:sp>
      <p:sp>
        <p:nvSpPr>
          <p:cNvPr id="1035" name="OTLSHAPE_T_389c3dbec6a0431d8a3a4d384e24b0d1_Shape"/>
          <p:cNvSpPr/>
          <p:nvPr>
            <p:custDataLst>
              <p:tags r:id="rId49"/>
            </p:custDataLst>
          </p:nvPr>
        </p:nvSpPr>
        <p:spPr>
          <a:xfrm>
            <a:off x="3328725" y="3861652"/>
            <a:ext cx="2197100" cy="203200"/>
          </a:xfrm>
          <a:prstGeom prst="roundRect">
            <a:avLst>
              <a:gd name="adj" fmla="val 100000"/>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TLSHAPE_T_389c3dbec6a0431d8a3a4d384e24b0d1_ShapePercentage" hidden="1"/>
          <p:cNvSpPr/>
          <p:nvPr>
            <p:custDataLst>
              <p:tags r:id="rId50"/>
            </p:custDataLst>
          </p:nvPr>
        </p:nvSpPr>
        <p:spPr>
          <a:xfrm>
            <a:off x="3230403" y="5228336"/>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TLSHAPE_T_389c3dbec6a0431d8a3a4d384e24b0d1_Duration" hidden="1"/>
          <p:cNvSpPr txBox="1"/>
          <p:nvPr>
            <p:custDataLst>
              <p:tags r:id="rId51"/>
            </p:custDataLst>
          </p:nvPr>
        </p:nvSpPr>
        <p:spPr>
          <a:xfrm>
            <a:off x="0" y="5057817"/>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92 days</a:t>
            </a:r>
            <a:endParaRPr lang="en-US" sz="1000">
              <a:solidFill>
                <a:schemeClr val="accent2"/>
              </a:solidFill>
              <a:latin typeface="Calibri" panose="020F0502020204030204" pitchFamily="34" charset="0"/>
            </a:endParaRPr>
          </a:p>
        </p:txBody>
      </p:sp>
      <p:sp>
        <p:nvSpPr>
          <p:cNvPr id="1038" name="OTLSHAPE_T_389c3dbec6a0431d8a3a4d384e24b0d1_TextPercentage" hidden="1"/>
          <p:cNvSpPr txBox="1"/>
          <p:nvPr>
            <p:custDataLst>
              <p:tags r:id="rId52"/>
            </p:custDataLst>
          </p:nvPr>
        </p:nvSpPr>
        <p:spPr>
          <a:xfrm>
            <a:off x="0" y="5212842"/>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1039" name="OTLSHAPE_T_389c3dbec6a0431d8a3a4d384e24b0d1_JoinedDate" hidden="1"/>
          <p:cNvSpPr txBox="1"/>
          <p:nvPr>
            <p:custDataLst>
              <p:tags r:id="rId53"/>
            </p:custDataLst>
          </p:nvPr>
        </p:nvSpPr>
        <p:spPr>
          <a:xfrm>
            <a:off x="0" y="5212842"/>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1040" name="OTLSHAPE_T_389c3dbec6a0431d8a3a4d384e24b0d1_StartDate"/>
          <p:cNvSpPr txBox="1"/>
          <p:nvPr>
            <p:custDataLst>
              <p:tags r:id="rId54"/>
            </p:custDataLst>
          </p:nvPr>
        </p:nvSpPr>
        <p:spPr>
          <a:xfrm>
            <a:off x="2793462" y="3885740"/>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6/2/2018</a:t>
            </a:r>
            <a:endParaRPr lang="en-US" sz="1000" spc="-8">
              <a:solidFill>
                <a:schemeClr val="dk2"/>
              </a:solidFill>
              <a:latin typeface="Calibri" panose="020F0502020204030204" pitchFamily="34" charset="0"/>
            </a:endParaRPr>
          </a:p>
        </p:txBody>
      </p:sp>
      <p:sp>
        <p:nvSpPr>
          <p:cNvPr id="1041" name="OTLSHAPE_T_389c3dbec6a0431d8a3a4d384e24b0d1_Title"/>
          <p:cNvSpPr txBox="1"/>
          <p:nvPr>
            <p:custDataLst>
              <p:tags r:id="rId55"/>
            </p:custDataLst>
          </p:nvPr>
        </p:nvSpPr>
        <p:spPr>
          <a:xfrm>
            <a:off x="3328725" y="3691133"/>
            <a:ext cx="3200400" cy="170519"/>
          </a:xfrm>
          <a:prstGeom prst="rect">
            <a:avLst/>
          </a:prstGeom>
          <a:noFill/>
        </p:spPr>
        <p:txBody>
          <a:bodyPr vert="horz" wrap="square" lIns="0" tIns="0" rIns="0" bIns="0" rtlCol="0" anchor="ctr" anchorCtr="0">
            <a:spAutoFit/>
          </a:bodyPr>
          <a:lstStyle/>
          <a:p>
            <a:r>
              <a:rPr lang="it-IT" sz="1100" b="1" spc="-4" smtClean="0">
                <a:solidFill>
                  <a:schemeClr val="dk1"/>
                </a:solidFill>
                <a:latin typeface="Calibri" panose="020F0502020204030204" pitchFamily="34" charset="0"/>
              </a:rPr>
              <a:t>1.3. Inicijalna priprema II Uspostaviti istraživačku grupu</a:t>
            </a:r>
            <a:endParaRPr lang="en-US" sz="1100" b="1" spc="-4">
              <a:solidFill>
                <a:schemeClr val="dk1"/>
              </a:solidFill>
              <a:latin typeface="Calibri" panose="020F0502020204030204" pitchFamily="34" charset="0"/>
            </a:endParaRPr>
          </a:p>
        </p:txBody>
      </p:sp>
      <p:sp>
        <p:nvSpPr>
          <p:cNvPr id="1042" name="OTLSHAPE_T_389c3dbec6a0431d8a3a4d384e24b0d1_EndDate"/>
          <p:cNvSpPr txBox="1"/>
          <p:nvPr>
            <p:custDataLst>
              <p:tags r:id="rId56"/>
            </p:custDataLst>
          </p:nvPr>
        </p:nvSpPr>
        <p:spPr>
          <a:xfrm>
            <a:off x="5576466" y="3885740"/>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9/1/2018</a:t>
            </a:r>
            <a:endParaRPr lang="en-US" sz="1000" spc="-8">
              <a:solidFill>
                <a:schemeClr val="dk2"/>
              </a:solidFill>
              <a:latin typeface="Calibri" panose="020F0502020204030204" pitchFamily="34" charset="0"/>
            </a:endParaRPr>
          </a:p>
        </p:txBody>
      </p:sp>
      <p:sp>
        <p:nvSpPr>
          <p:cNvPr id="1043" name="OTLSHAPE_T_aa319fc10e5d402a9181665443c286ec_Shape"/>
          <p:cNvSpPr/>
          <p:nvPr>
            <p:custDataLst>
              <p:tags r:id="rId57"/>
            </p:custDataLst>
          </p:nvPr>
        </p:nvSpPr>
        <p:spPr>
          <a:xfrm>
            <a:off x="3328725" y="4298871"/>
            <a:ext cx="2197100" cy="203200"/>
          </a:xfrm>
          <a:prstGeom prst="roundRect">
            <a:avLst>
              <a:gd name="adj" fmla="val 100000"/>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TLSHAPE_T_aa319fc10e5d402a9181665443c286ec_ShapePercentage" hidden="1"/>
          <p:cNvSpPr/>
          <p:nvPr>
            <p:custDataLst>
              <p:tags r:id="rId58"/>
            </p:custDataLst>
          </p:nvPr>
        </p:nvSpPr>
        <p:spPr>
          <a:xfrm>
            <a:off x="3230403" y="5665555"/>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TLSHAPE_T_aa319fc10e5d402a9181665443c286ec_Duration" hidden="1"/>
          <p:cNvSpPr txBox="1"/>
          <p:nvPr>
            <p:custDataLst>
              <p:tags r:id="rId59"/>
            </p:custDataLst>
          </p:nvPr>
        </p:nvSpPr>
        <p:spPr>
          <a:xfrm>
            <a:off x="0" y="5495036"/>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92 days</a:t>
            </a:r>
            <a:endParaRPr lang="en-US" sz="1000">
              <a:solidFill>
                <a:schemeClr val="accent2"/>
              </a:solidFill>
              <a:latin typeface="Calibri" panose="020F0502020204030204" pitchFamily="34" charset="0"/>
            </a:endParaRPr>
          </a:p>
        </p:txBody>
      </p:sp>
      <p:sp>
        <p:nvSpPr>
          <p:cNvPr id="1046" name="OTLSHAPE_T_aa319fc10e5d402a9181665443c286ec_TextPercentage" hidden="1"/>
          <p:cNvSpPr txBox="1"/>
          <p:nvPr>
            <p:custDataLst>
              <p:tags r:id="rId60"/>
            </p:custDataLst>
          </p:nvPr>
        </p:nvSpPr>
        <p:spPr>
          <a:xfrm>
            <a:off x="0" y="5650061"/>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1047" name="OTLSHAPE_T_aa319fc10e5d402a9181665443c286ec_JoinedDate" hidden="1"/>
          <p:cNvSpPr txBox="1"/>
          <p:nvPr>
            <p:custDataLst>
              <p:tags r:id="rId61"/>
            </p:custDataLst>
          </p:nvPr>
        </p:nvSpPr>
        <p:spPr>
          <a:xfrm>
            <a:off x="0" y="5650061"/>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1048" name="OTLSHAPE_T_aa319fc10e5d402a9181665443c286ec_StartDate"/>
          <p:cNvSpPr txBox="1"/>
          <p:nvPr>
            <p:custDataLst>
              <p:tags r:id="rId62"/>
            </p:custDataLst>
          </p:nvPr>
        </p:nvSpPr>
        <p:spPr>
          <a:xfrm>
            <a:off x="2793462" y="4322958"/>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6/2/2018</a:t>
            </a:r>
            <a:endParaRPr lang="en-US" sz="1000" spc="-8">
              <a:solidFill>
                <a:schemeClr val="dk2"/>
              </a:solidFill>
              <a:latin typeface="Calibri" panose="020F0502020204030204" pitchFamily="34" charset="0"/>
            </a:endParaRPr>
          </a:p>
        </p:txBody>
      </p:sp>
      <p:sp>
        <p:nvSpPr>
          <p:cNvPr id="1049" name="OTLSHAPE_T_aa319fc10e5d402a9181665443c286ec_Title"/>
          <p:cNvSpPr txBox="1"/>
          <p:nvPr>
            <p:custDataLst>
              <p:tags r:id="rId63"/>
            </p:custDataLst>
          </p:nvPr>
        </p:nvSpPr>
        <p:spPr>
          <a:xfrm>
            <a:off x="3328725" y="4128352"/>
            <a:ext cx="4356100" cy="170519"/>
          </a:xfrm>
          <a:prstGeom prst="rect">
            <a:avLst/>
          </a:prstGeom>
          <a:noFill/>
        </p:spPr>
        <p:txBody>
          <a:bodyPr vert="horz" wrap="square" lIns="0" tIns="0" rIns="0" bIns="0" rtlCol="0" anchor="ctr" anchorCtr="0">
            <a:spAutoFit/>
          </a:bodyPr>
          <a:lstStyle/>
          <a:p>
            <a:r>
              <a:rPr lang="en-US" sz="1100" b="1" spc="-6" smtClean="0">
                <a:solidFill>
                  <a:schemeClr val="dk1"/>
                </a:solidFill>
                <a:latin typeface="Calibri" panose="020F0502020204030204" pitchFamily="34" charset="0"/>
              </a:rPr>
              <a:t>2 Uzorkovati kornjače – istraživanje 1 i uspostaviti protokole za uzorkovanje</a:t>
            </a:r>
            <a:endParaRPr lang="en-US" sz="1100" b="1" spc="-6">
              <a:solidFill>
                <a:schemeClr val="dk1"/>
              </a:solidFill>
              <a:latin typeface="Calibri" panose="020F0502020204030204" pitchFamily="34" charset="0"/>
            </a:endParaRPr>
          </a:p>
        </p:txBody>
      </p:sp>
      <p:sp>
        <p:nvSpPr>
          <p:cNvPr id="1050" name="OTLSHAPE_T_aa319fc10e5d402a9181665443c286ec_EndDate"/>
          <p:cNvSpPr txBox="1"/>
          <p:nvPr>
            <p:custDataLst>
              <p:tags r:id="rId64"/>
            </p:custDataLst>
          </p:nvPr>
        </p:nvSpPr>
        <p:spPr>
          <a:xfrm>
            <a:off x="5576466" y="4322958"/>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9/1/2018</a:t>
            </a:r>
            <a:endParaRPr lang="en-US" sz="1000" spc="-8">
              <a:solidFill>
                <a:schemeClr val="dk2"/>
              </a:solidFill>
              <a:latin typeface="Calibri" panose="020F0502020204030204" pitchFamily="34" charset="0"/>
            </a:endParaRPr>
          </a:p>
        </p:txBody>
      </p:sp>
      <p:sp>
        <p:nvSpPr>
          <p:cNvPr id="1051" name="OTLSHAPE_T_5e34aa7b0f6b4562a410802b1c45f672_Shape"/>
          <p:cNvSpPr/>
          <p:nvPr>
            <p:custDataLst>
              <p:tags r:id="rId65"/>
            </p:custDataLst>
          </p:nvPr>
        </p:nvSpPr>
        <p:spPr>
          <a:xfrm>
            <a:off x="5525683" y="4736089"/>
            <a:ext cx="2184400" cy="203200"/>
          </a:xfrm>
          <a:prstGeom prst="roundRect">
            <a:avLst>
              <a:gd name="adj" fmla="val 100000"/>
            </a:avLst>
          </a:prstGeom>
          <a:solidFill>
            <a:srgbClr val="96D64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OTLSHAPE_T_5e34aa7b0f6b4562a410802b1c45f672_ShapePercentage" hidden="1"/>
          <p:cNvSpPr/>
          <p:nvPr>
            <p:custDataLst>
              <p:tags r:id="rId66"/>
            </p:custDataLst>
          </p:nvPr>
        </p:nvSpPr>
        <p:spPr>
          <a:xfrm>
            <a:off x="5427361" y="6102773"/>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OTLSHAPE_T_5e34aa7b0f6b4562a410802b1c45f672_Duration" hidden="1"/>
          <p:cNvSpPr txBox="1"/>
          <p:nvPr>
            <p:custDataLst>
              <p:tags r:id="rId67"/>
            </p:custDataLst>
          </p:nvPr>
        </p:nvSpPr>
        <p:spPr>
          <a:xfrm>
            <a:off x="0" y="5932255"/>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91 days</a:t>
            </a:r>
            <a:endParaRPr lang="en-US" sz="1000">
              <a:solidFill>
                <a:schemeClr val="accent2"/>
              </a:solidFill>
              <a:latin typeface="Calibri" panose="020F0502020204030204" pitchFamily="34" charset="0"/>
            </a:endParaRPr>
          </a:p>
        </p:txBody>
      </p:sp>
      <p:sp>
        <p:nvSpPr>
          <p:cNvPr id="1054" name="OTLSHAPE_T_5e34aa7b0f6b4562a410802b1c45f672_TextPercentage" hidden="1"/>
          <p:cNvSpPr txBox="1"/>
          <p:nvPr>
            <p:custDataLst>
              <p:tags r:id="rId68"/>
            </p:custDataLst>
          </p:nvPr>
        </p:nvSpPr>
        <p:spPr>
          <a:xfrm>
            <a:off x="0" y="6087279"/>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1055" name="OTLSHAPE_T_5e34aa7b0f6b4562a410802b1c45f672_JoinedDate" hidden="1"/>
          <p:cNvSpPr txBox="1"/>
          <p:nvPr>
            <p:custDataLst>
              <p:tags r:id="rId69"/>
            </p:custDataLst>
          </p:nvPr>
        </p:nvSpPr>
        <p:spPr>
          <a:xfrm>
            <a:off x="0" y="6087279"/>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1056" name="OTLSHAPE_T_5e34aa7b0f6b4562a410802b1c45f672_StartDate"/>
          <p:cNvSpPr txBox="1"/>
          <p:nvPr>
            <p:custDataLst>
              <p:tags r:id="rId70"/>
            </p:custDataLst>
          </p:nvPr>
        </p:nvSpPr>
        <p:spPr>
          <a:xfrm>
            <a:off x="4990420" y="4760177"/>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9/2/2018</a:t>
            </a:r>
            <a:endParaRPr lang="en-US" sz="1000" spc="-8">
              <a:solidFill>
                <a:schemeClr val="dk2"/>
              </a:solidFill>
              <a:latin typeface="Calibri" panose="020F0502020204030204" pitchFamily="34" charset="0"/>
            </a:endParaRPr>
          </a:p>
        </p:txBody>
      </p:sp>
      <p:sp>
        <p:nvSpPr>
          <p:cNvPr id="1057" name="OTLSHAPE_T_5e34aa7b0f6b4562a410802b1c45f672_Title"/>
          <p:cNvSpPr txBox="1"/>
          <p:nvPr>
            <p:custDataLst>
              <p:tags r:id="rId71"/>
            </p:custDataLst>
          </p:nvPr>
        </p:nvSpPr>
        <p:spPr>
          <a:xfrm>
            <a:off x="5525683" y="4565571"/>
            <a:ext cx="3721100" cy="170519"/>
          </a:xfrm>
          <a:prstGeom prst="rect">
            <a:avLst/>
          </a:prstGeom>
          <a:noFill/>
        </p:spPr>
        <p:txBody>
          <a:bodyPr vert="horz" wrap="square" lIns="0" tIns="0" rIns="0" bIns="0" rtlCol="0" anchor="ctr" anchorCtr="0">
            <a:spAutoFit/>
          </a:bodyPr>
          <a:lstStyle/>
          <a:p>
            <a:r>
              <a:rPr lang="en-US" sz="1100" b="1" spc="-4" smtClean="0">
                <a:solidFill>
                  <a:schemeClr val="dk1"/>
                </a:solidFill>
                <a:latin typeface="Calibri" panose="020F0502020204030204" pitchFamily="34" charset="0"/>
              </a:rPr>
              <a:t>3 Uzorkovati kornjače – istraživanje 2 i izvršiti pridružene analize</a:t>
            </a:r>
            <a:endParaRPr lang="en-US" sz="1100" b="1" spc="-4">
              <a:solidFill>
                <a:schemeClr val="dk1"/>
              </a:solidFill>
              <a:latin typeface="Calibri" panose="020F0502020204030204" pitchFamily="34" charset="0"/>
            </a:endParaRPr>
          </a:p>
        </p:txBody>
      </p:sp>
      <p:sp>
        <p:nvSpPr>
          <p:cNvPr id="1058" name="OTLSHAPE_T_5e34aa7b0f6b4562a410802b1c45f672_EndDate"/>
          <p:cNvSpPr txBox="1"/>
          <p:nvPr>
            <p:custDataLst>
              <p:tags r:id="rId72"/>
            </p:custDataLst>
          </p:nvPr>
        </p:nvSpPr>
        <p:spPr>
          <a:xfrm>
            <a:off x="7749544" y="4760177"/>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12/1/2018</a:t>
            </a:r>
            <a:endParaRPr lang="en-US" sz="1000" spc="-8">
              <a:solidFill>
                <a:schemeClr val="dk2"/>
              </a:solidFill>
              <a:latin typeface="Calibri" panose="020F0502020204030204" pitchFamily="34" charset="0"/>
            </a:endParaRPr>
          </a:p>
        </p:txBody>
      </p:sp>
      <p:sp>
        <p:nvSpPr>
          <p:cNvPr id="1059" name="OTLSHAPE_T_67594f0b60ef4779946bc165298c8bfb_Shape"/>
          <p:cNvSpPr/>
          <p:nvPr>
            <p:custDataLst>
              <p:tags r:id="rId73"/>
            </p:custDataLst>
          </p:nvPr>
        </p:nvSpPr>
        <p:spPr>
          <a:xfrm>
            <a:off x="5525683" y="5173308"/>
            <a:ext cx="2184400" cy="203200"/>
          </a:xfrm>
          <a:prstGeom prst="roundRect">
            <a:avLst>
              <a:gd name="adj" fmla="val 100000"/>
            </a:avLst>
          </a:prstGeom>
          <a:solidFill>
            <a:srgbClr val="96D64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OTLSHAPE_T_67594f0b60ef4779946bc165298c8bfb_ShapePercentage" hidden="1"/>
          <p:cNvSpPr/>
          <p:nvPr>
            <p:custDataLst>
              <p:tags r:id="rId74"/>
            </p:custDataLst>
          </p:nvPr>
        </p:nvSpPr>
        <p:spPr>
          <a:xfrm>
            <a:off x="5427361" y="6539992"/>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OTLSHAPE_T_67594f0b60ef4779946bc165298c8bfb_Duration" hidden="1"/>
          <p:cNvSpPr txBox="1"/>
          <p:nvPr>
            <p:custDataLst>
              <p:tags r:id="rId75"/>
            </p:custDataLst>
          </p:nvPr>
        </p:nvSpPr>
        <p:spPr>
          <a:xfrm>
            <a:off x="0" y="6369473"/>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91 days</a:t>
            </a:r>
            <a:endParaRPr lang="en-US" sz="1000">
              <a:solidFill>
                <a:schemeClr val="accent2"/>
              </a:solidFill>
              <a:latin typeface="Calibri" panose="020F0502020204030204" pitchFamily="34" charset="0"/>
            </a:endParaRPr>
          </a:p>
        </p:txBody>
      </p:sp>
      <p:sp>
        <p:nvSpPr>
          <p:cNvPr id="1062" name="OTLSHAPE_T_67594f0b60ef4779946bc165298c8bfb_TextPercentage" hidden="1"/>
          <p:cNvSpPr txBox="1"/>
          <p:nvPr>
            <p:custDataLst>
              <p:tags r:id="rId76"/>
            </p:custDataLst>
          </p:nvPr>
        </p:nvSpPr>
        <p:spPr>
          <a:xfrm>
            <a:off x="0" y="6524498"/>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1063" name="OTLSHAPE_T_67594f0b60ef4779946bc165298c8bfb_JoinedDate" hidden="1"/>
          <p:cNvSpPr txBox="1"/>
          <p:nvPr>
            <p:custDataLst>
              <p:tags r:id="rId77"/>
            </p:custDataLst>
          </p:nvPr>
        </p:nvSpPr>
        <p:spPr>
          <a:xfrm>
            <a:off x="0" y="6524498"/>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1064" name="OTLSHAPE_T_67594f0b60ef4779946bc165298c8bfb_StartDate"/>
          <p:cNvSpPr txBox="1"/>
          <p:nvPr>
            <p:custDataLst>
              <p:tags r:id="rId78"/>
            </p:custDataLst>
          </p:nvPr>
        </p:nvSpPr>
        <p:spPr>
          <a:xfrm>
            <a:off x="4990420" y="5197396"/>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9/2/2018</a:t>
            </a:r>
            <a:endParaRPr lang="en-US" sz="1000" spc="-8">
              <a:solidFill>
                <a:schemeClr val="dk2"/>
              </a:solidFill>
              <a:latin typeface="Calibri" panose="020F0502020204030204" pitchFamily="34" charset="0"/>
            </a:endParaRPr>
          </a:p>
        </p:txBody>
      </p:sp>
      <p:sp>
        <p:nvSpPr>
          <p:cNvPr id="1065" name="OTLSHAPE_T_67594f0b60ef4779946bc165298c8bfb_Title"/>
          <p:cNvSpPr txBox="1"/>
          <p:nvPr>
            <p:custDataLst>
              <p:tags r:id="rId79"/>
            </p:custDataLst>
          </p:nvPr>
        </p:nvSpPr>
        <p:spPr>
          <a:xfrm>
            <a:off x="5525683" y="5002789"/>
            <a:ext cx="4559300" cy="170519"/>
          </a:xfrm>
          <a:prstGeom prst="rect">
            <a:avLst/>
          </a:prstGeom>
          <a:noFill/>
        </p:spPr>
        <p:txBody>
          <a:bodyPr vert="horz" wrap="square" lIns="0" tIns="0" rIns="0" bIns="0" rtlCol="0" anchor="ctr" anchorCtr="0">
            <a:spAutoFit/>
          </a:bodyPr>
          <a:lstStyle/>
          <a:p>
            <a:r>
              <a:rPr lang="en-US" sz="1100" b="1" spc="-4" dirty="0" smtClean="0">
                <a:solidFill>
                  <a:schemeClr val="dk1"/>
                </a:solidFill>
                <a:latin typeface="Calibri" panose="020F0502020204030204" pitchFamily="34" charset="0"/>
              </a:rPr>
              <a:t>4 </a:t>
            </a:r>
            <a:r>
              <a:rPr lang="en-US" sz="1100" b="1" spc="-4" dirty="0" err="1" smtClean="0">
                <a:solidFill>
                  <a:schemeClr val="dk1"/>
                </a:solidFill>
                <a:latin typeface="Calibri" panose="020F0502020204030204" pitchFamily="34" charset="0"/>
              </a:rPr>
              <a:t>Analizirati</a:t>
            </a:r>
            <a:r>
              <a:rPr lang="en-US" sz="1100" b="1" spc="-4" dirty="0" smtClean="0">
                <a:solidFill>
                  <a:schemeClr val="dk1"/>
                </a:solidFill>
                <a:latin typeface="Calibri" panose="020F0502020204030204" pitchFamily="34" charset="0"/>
              </a:rPr>
              <a:t>  DNA </a:t>
            </a:r>
            <a:r>
              <a:rPr lang="en-US" sz="1100" b="1" spc="-4" dirty="0" err="1" smtClean="0">
                <a:solidFill>
                  <a:schemeClr val="dk1"/>
                </a:solidFill>
                <a:latin typeface="Calibri" panose="020F0502020204030204" pitchFamily="34" charset="0"/>
              </a:rPr>
              <a:t>sekvence</a:t>
            </a:r>
            <a:r>
              <a:rPr lang="en-US" sz="1100" b="1" spc="-4" dirty="0" smtClean="0">
                <a:solidFill>
                  <a:schemeClr val="dk1"/>
                </a:solidFill>
                <a:latin typeface="Calibri" panose="020F0502020204030204" pitchFamily="34" charset="0"/>
              </a:rPr>
              <a:t> </a:t>
            </a:r>
            <a:r>
              <a:rPr lang="en-US" sz="1100" b="1" spc="-4" dirty="0" err="1" smtClean="0">
                <a:solidFill>
                  <a:schemeClr val="dk1"/>
                </a:solidFill>
                <a:latin typeface="Calibri" panose="020F0502020204030204" pitchFamily="34" charset="0"/>
              </a:rPr>
              <a:t>i</a:t>
            </a:r>
            <a:r>
              <a:rPr lang="en-US" sz="1100" b="1" spc="-4" dirty="0" smtClean="0">
                <a:solidFill>
                  <a:schemeClr val="dk1"/>
                </a:solidFill>
                <a:latin typeface="Calibri" panose="020F0502020204030204" pitchFamily="34" charset="0"/>
              </a:rPr>
              <a:t> </a:t>
            </a:r>
            <a:r>
              <a:rPr lang="en-US" sz="1100" b="1" spc="-4" dirty="0" err="1" smtClean="0">
                <a:solidFill>
                  <a:schemeClr val="dk1"/>
                </a:solidFill>
                <a:latin typeface="Calibri" panose="020F0502020204030204" pitchFamily="34" charset="0"/>
              </a:rPr>
              <a:t>izvesti</a:t>
            </a:r>
            <a:r>
              <a:rPr lang="en-US" sz="1100" b="1" spc="-4" dirty="0" smtClean="0">
                <a:solidFill>
                  <a:schemeClr val="dk1"/>
                </a:solidFill>
                <a:latin typeface="Calibri" panose="020F0502020204030204" pitchFamily="34" charset="0"/>
              </a:rPr>
              <a:t> </a:t>
            </a:r>
            <a:r>
              <a:rPr lang="en-US" sz="1100" b="1" spc="-4" dirty="0" err="1" smtClean="0">
                <a:solidFill>
                  <a:schemeClr val="dk1"/>
                </a:solidFill>
                <a:latin typeface="Calibri" panose="020F0502020204030204" pitchFamily="34" charset="0"/>
              </a:rPr>
              <a:t>inicijalne</a:t>
            </a:r>
            <a:r>
              <a:rPr lang="en-US" sz="1100" b="1" spc="-4" dirty="0" smtClean="0">
                <a:solidFill>
                  <a:schemeClr val="dk1"/>
                </a:solidFill>
                <a:latin typeface="Calibri" panose="020F0502020204030204" pitchFamily="34" charset="0"/>
              </a:rPr>
              <a:t> </a:t>
            </a:r>
            <a:r>
              <a:rPr lang="en-US" sz="1100" b="1" spc="-4" dirty="0" err="1" smtClean="0">
                <a:solidFill>
                  <a:schemeClr val="dk1"/>
                </a:solidFill>
                <a:latin typeface="Calibri" panose="020F0502020204030204" pitchFamily="34" charset="0"/>
              </a:rPr>
              <a:t>bioinformatičke</a:t>
            </a:r>
            <a:r>
              <a:rPr lang="en-US" sz="1100" b="1" spc="-4" dirty="0" smtClean="0">
                <a:solidFill>
                  <a:schemeClr val="dk1"/>
                </a:solidFill>
                <a:latin typeface="Calibri" panose="020F0502020204030204" pitchFamily="34" charset="0"/>
              </a:rPr>
              <a:t> </a:t>
            </a:r>
            <a:r>
              <a:rPr lang="en-US" sz="1100" b="1" spc="-4" dirty="0" err="1" smtClean="0">
                <a:solidFill>
                  <a:schemeClr val="dk1"/>
                </a:solidFill>
                <a:latin typeface="Calibri" panose="020F0502020204030204" pitchFamily="34" charset="0"/>
              </a:rPr>
              <a:t>analize</a:t>
            </a:r>
            <a:endParaRPr lang="en-US" sz="1100" b="1" spc="-4" dirty="0">
              <a:solidFill>
                <a:schemeClr val="dk1"/>
              </a:solidFill>
              <a:latin typeface="Calibri" panose="020F0502020204030204" pitchFamily="34" charset="0"/>
            </a:endParaRPr>
          </a:p>
        </p:txBody>
      </p:sp>
      <p:sp>
        <p:nvSpPr>
          <p:cNvPr id="1066" name="OTLSHAPE_T_67594f0b60ef4779946bc165298c8bfb_EndDate"/>
          <p:cNvSpPr txBox="1"/>
          <p:nvPr>
            <p:custDataLst>
              <p:tags r:id="rId80"/>
            </p:custDataLst>
          </p:nvPr>
        </p:nvSpPr>
        <p:spPr>
          <a:xfrm>
            <a:off x="7749544" y="5197396"/>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12/1/2018</a:t>
            </a:r>
            <a:endParaRPr lang="en-US" sz="1000" spc="-8">
              <a:solidFill>
                <a:schemeClr val="dk2"/>
              </a:solidFill>
              <a:latin typeface="Calibri" panose="020F0502020204030204" pitchFamily="34" charset="0"/>
            </a:endParaRPr>
          </a:p>
        </p:txBody>
      </p:sp>
      <p:sp>
        <p:nvSpPr>
          <p:cNvPr id="1067" name="OTLSHAPE_T_e17455d91bc141d7b793ba4c9ca4f4e5_Shape"/>
          <p:cNvSpPr/>
          <p:nvPr>
            <p:custDataLst>
              <p:tags r:id="rId81"/>
            </p:custDataLst>
          </p:nvPr>
        </p:nvSpPr>
        <p:spPr>
          <a:xfrm>
            <a:off x="7698760" y="5610527"/>
            <a:ext cx="2159000" cy="203200"/>
          </a:xfrm>
          <a:prstGeom prst="roundRect">
            <a:avLst>
              <a:gd name="adj" fmla="val 100000"/>
            </a:avLst>
          </a:prstGeom>
          <a:solidFill>
            <a:srgbClr val="EA161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TLSHAPE_T_e17455d91bc141d7b793ba4c9ca4f4e5_ShapePercentage" hidden="1"/>
          <p:cNvSpPr/>
          <p:nvPr>
            <p:custDataLst>
              <p:tags r:id="rId82"/>
            </p:custDataLst>
          </p:nvPr>
        </p:nvSpPr>
        <p:spPr>
          <a:xfrm>
            <a:off x="7600438" y="6977211"/>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OTLSHAPE_T_e17455d91bc141d7b793ba4c9ca4f4e5_Duration" hidden="1"/>
          <p:cNvSpPr txBox="1"/>
          <p:nvPr>
            <p:custDataLst>
              <p:tags r:id="rId83"/>
            </p:custDataLst>
          </p:nvPr>
        </p:nvSpPr>
        <p:spPr>
          <a:xfrm>
            <a:off x="0" y="6806692"/>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90 days</a:t>
            </a:r>
            <a:endParaRPr lang="en-US" sz="1000">
              <a:solidFill>
                <a:schemeClr val="accent2"/>
              </a:solidFill>
              <a:latin typeface="Calibri" panose="020F0502020204030204" pitchFamily="34" charset="0"/>
            </a:endParaRPr>
          </a:p>
        </p:txBody>
      </p:sp>
      <p:sp>
        <p:nvSpPr>
          <p:cNvPr id="1070" name="OTLSHAPE_T_e17455d91bc141d7b793ba4c9ca4f4e5_TextPercentage" hidden="1"/>
          <p:cNvSpPr txBox="1"/>
          <p:nvPr>
            <p:custDataLst>
              <p:tags r:id="rId84"/>
            </p:custDataLst>
          </p:nvPr>
        </p:nvSpPr>
        <p:spPr>
          <a:xfrm>
            <a:off x="0" y="6961717"/>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1071" name="OTLSHAPE_T_e17455d91bc141d7b793ba4c9ca4f4e5_JoinedDate" hidden="1"/>
          <p:cNvSpPr txBox="1"/>
          <p:nvPr>
            <p:custDataLst>
              <p:tags r:id="rId85"/>
            </p:custDataLst>
          </p:nvPr>
        </p:nvSpPr>
        <p:spPr>
          <a:xfrm>
            <a:off x="0" y="6961717"/>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1072" name="OTLSHAPE_T_e17455d91bc141d7b793ba4c9ca4f4e5_StartDate"/>
          <p:cNvSpPr txBox="1"/>
          <p:nvPr>
            <p:custDataLst>
              <p:tags r:id="rId86"/>
            </p:custDataLst>
          </p:nvPr>
        </p:nvSpPr>
        <p:spPr>
          <a:xfrm>
            <a:off x="7099109" y="5634614"/>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12/2/2018</a:t>
            </a:r>
            <a:endParaRPr lang="en-US" sz="1000" spc="-8">
              <a:solidFill>
                <a:schemeClr val="dk2"/>
              </a:solidFill>
              <a:latin typeface="Calibri" panose="020F0502020204030204" pitchFamily="34" charset="0"/>
            </a:endParaRPr>
          </a:p>
        </p:txBody>
      </p:sp>
      <p:sp>
        <p:nvSpPr>
          <p:cNvPr id="1073" name="OTLSHAPE_T_e17455d91bc141d7b793ba4c9ca4f4e5_Title"/>
          <p:cNvSpPr txBox="1"/>
          <p:nvPr>
            <p:custDataLst>
              <p:tags r:id="rId87"/>
            </p:custDataLst>
          </p:nvPr>
        </p:nvSpPr>
        <p:spPr>
          <a:xfrm>
            <a:off x="7698760" y="5440008"/>
            <a:ext cx="3721100" cy="170519"/>
          </a:xfrm>
          <a:prstGeom prst="rect">
            <a:avLst/>
          </a:prstGeom>
          <a:noFill/>
        </p:spPr>
        <p:txBody>
          <a:bodyPr vert="horz" wrap="square" lIns="0" tIns="0" rIns="0" bIns="0" rtlCol="0" anchor="ctr" anchorCtr="0">
            <a:spAutoFit/>
          </a:bodyPr>
          <a:lstStyle/>
          <a:p>
            <a:r>
              <a:rPr lang="en-US" sz="1100" b="1" spc="-4" smtClean="0">
                <a:solidFill>
                  <a:schemeClr val="dk1"/>
                </a:solidFill>
                <a:latin typeface="Calibri" panose="020F0502020204030204" pitchFamily="34" charset="0"/>
              </a:rPr>
              <a:t>5 Uzorkovati kornjače – istraživanje 3 i izvršiti pridružene analize</a:t>
            </a:r>
            <a:endParaRPr lang="en-US" sz="1100" b="1" spc="-4">
              <a:solidFill>
                <a:schemeClr val="dk1"/>
              </a:solidFill>
              <a:latin typeface="Calibri" panose="020F0502020204030204" pitchFamily="34" charset="0"/>
            </a:endParaRPr>
          </a:p>
        </p:txBody>
      </p:sp>
      <p:sp>
        <p:nvSpPr>
          <p:cNvPr id="1074" name="OTLSHAPE_T_e17455d91bc141d7b793ba4c9ca4f4e5_EndDate"/>
          <p:cNvSpPr txBox="1"/>
          <p:nvPr>
            <p:custDataLst>
              <p:tags r:id="rId88"/>
            </p:custDataLst>
          </p:nvPr>
        </p:nvSpPr>
        <p:spPr>
          <a:xfrm>
            <a:off x="9898742" y="5634614"/>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3/1/2019</a:t>
            </a:r>
            <a:endParaRPr lang="en-US" sz="1000" spc="-8">
              <a:solidFill>
                <a:schemeClr val="dk2"/>
              </a:solidFill>
              <a:latin typeface="Calibri" panose="020F0502020204030204" pitchFamily="34" charset="0"/>
            </a:endParaRPr>
          </a:p>
        </p:txBody>
      </p:sp>
      <p:sp>
        <p:nvSpPr>
          <p:cNvPr id="1075" name="OTLSHAPE_T_2fb22c6c08bf414ba5f381ce3a96a788_Shape"/>
          <p:cNvSpPr/>
          <p:nvPr>
            <p:custDataLst>
              <p:tags r:id="rId89"/>
            </p:custDataLst>
          </p:nvPr>
        </p:nvSpPr>
        <p:spPr>
          <a:xfrm>
            <a:off x="7698760" y="6047746"/>
            <a:ext cx="2159000" cy="203200"/>
          </a:xfrm>
          <a:prstGeom prst="roundRect">
            <a:avLst>
              <a:gd name="adj" fmla="val 100000"/>
            </a:avLst>
          </a:prstGeom>
          <a:solidFill>
            <a:srgbClr val="EA161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OTLSHAPE_T_2fb22c6c08bf414ba5f381ce3a96a788_ShapePercentage" hidden="1"/>
          <p:cNvSpPr/>
          <p:nvPr>
            <p:custDataLst>
              <p:tags r:id="rId90"/>
            </p:custDataLst>
          </p:nvPr>
        </p:nvSpPr>
        <p:spPr>
          <a:xfrm>
            <a:off x="7600438" y="741443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OTLSHAPE_T_2fb22c6c08bf414ba5f381ce3a96a788_Duration" hidden="1"/>
          <p:cNvSpPr txBox="1"/>
          <p:nvPr>
            <p:custDataLst>
              <p:tags r:id="rId91"/>
            </p:custDataLst>
          </p:nvPr>
        </p:nvSpPr>
        <p:spPr>
          <a:xfrm>
            <a:off x="0" y="7243911"/>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90 days</a:t>
            </a:r>
            <a:endParaRPr lang="en-US" sz="1000">
              <a:solidFill>
                <a:schemeClr val="accent2"/>
              </a:solidFill>
              <a:latin typeface="Calibri" panose="020F0502020204030204" pitchFamily="34" charset="0"/>
            </a:endParaRPr>
          </a:p>
        </p:txBody>
      </p:sp>
      <p:sp>
        <p:nvSpPr>
          <p:cNvPr id="1078" name="OTLSHAPE_T_2fb22c6c08bf414ba5f381ce3a96a788_TextPercentage" hidden="1"/>
          <p:cNvSpPr txBox="1"/>
          <p:nvPr>
            <p:custDataLst>
              <p:tags r:id="rId92"/>
            </p:custDataLst>
          </p:nvPr>
        </p:nvSpPr>
        <p:spPr>
          <a:xfrm>
            <a:off x="0" y="7398935"/>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1079" name="OTLSHAPE_T_2fb22c6c08bf414ba5f381ce3a96a788_JoinedDate" hidden="1"/>
          <p:cNvSpPr txBox="1"/>
          <p:nvPr>
            <p:custDataLst>
              <p:tags r:id="rId93"/>
            </p:custDataLst>
          </p:nvPr>
        </p:nvSpPr>
        <p:spPr>
          <a:xfrm>
            <a:off x="0" y="7398935"/>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1080" name="OTLSHAPE_T_2fb22c6c08bf414ba5f381ce3a96a788_StartDate"/>
          <p:cNvSpPr txBox="1"/>
          <p:nvPr>
            <p:custDataLst>
              <p:tags r:id="rId94"/>
            </p:custDataLst>
          </p:nvPr>
        </p:nvSpPr>
        <p:spPr>
          <a:xfrm>
            <a:off x="7099109" y="6071833"/>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12/2/2018</a:t>
            </a:r>
            <a:endParaRPr lang="en-US" sz="1000" spc="-8">
              <a:solidFill>
                <a:schemeClr val="dk2"/>
              </a:solidFill>
              <a:latin typeface="Calibri" panose="020F0502020204030204" pitchFamily="34" charset="0"/>
            </a:endParaRPr>
          </a:p>
        </p:txBody>
      </p:sp>
      <p:sp>
        <p:nvSpPr>
          <p:cNvPr id="1081" name="OTLSHAPE_T_2fb22c6c08bf414ba5f381ce3a96a788_Title"/>
          <p:cNvSpPr txBox="1"/>
          <p:nvPr>
            <p:custDataLst>
              <p:tags r:id="rId95"/>
            </p:custDataLst>
          </p:nvPr>
        </p:nvSpPr>
        <p:spPr>
          <a:xfrm>
            <a:off x="7698760" y="5877227"/>
            <a:ext cx="3835400" cy="170519"/>
          </a:xfrm>
          <a:prstGeom prst="rect">
            <a:avLst/>
          </a:prstGeom>
          <a:noFill/>
        </p:spPr>
        <p:txBody>
          <a:bodyPr vert="horz" wrap="square" lIns="0" tIns="0" rIns="0" bIns="0" rtlCol="0" anchor="ctr" anchorCtr="0">
            <a:spAutoFit/>
          </a:bodyPr>
          <a:lstStyle/>
          <a:p>
            <a:r>
              <a:rPr lang="en-US" sz="1100" b="1" spc="-4" smtClean="0">
                <a:solidFill>
                  <a:schemeClr val="dk1"/>
                </a:solidFill>
                <a:latin typeface="Calibri" panose="020F0502020204030204" pitchFamily="34" charset="0"/>
              </a:rPr>
              <a:t>6 Dobiti rezultate analize dijatomeja pojedinačnih stanica i kultura</a:t>
            </a:r>
            <a:endParaRPr lang="en-US" sz="1100" b="1" spc="-4">
              <a:solidFill>
                <a:schemeClr val="dk1"/>
              </a:solidFill>
              <a:latin typeface="Calibri" panose="020F0502020204030204" pitchFamily="34" charset="0"/>
            </a:endParaRPr>
          </a:p>
        </p:txBody>
      </p:sp>
      <p:sp>
        <p:nvSpPr>
          <p:cNvPr id="1082" name="OTLSHAPE_T_2fb22c6c08bf414ba5f381ce3a96a788_EndDate"/>
          <p:cNvSpPr txBox="1"/>
          <p:nvPr>
            <p:custDataLst>
              <p:tags r:id="rId96"/>
            </p:custDataLst>
          </p:nvPr>
        </p:nvSpPr>
        <p:spPr>
          <a:xfrm>
            <a:off x="9898742" y="6071833"/>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3/1/2019</a:t>
            </a:r>
            <a:endParaRPr lang="en-US" sz="1000" spc="-8">
              <a:solidFill>
                <a:schemeClr val="dk2"/>
              </a:solidFill>
              <a:latin typeface="Calibri" panose="020F0502020204030204" pitchFamily="34" charset="0"/>
            </a:endParaRPr>
          </a:p>
        </p:txBody>
      </p:sp>
      <p:sp>
        <p:nvSpPr>
          <p:cNvPr id="1083" name="OTLSHAPE_T_6f768020a7a14206bfc7c83d7a989bb4_Shape"/>
          <p:cNvSpPr/>
          <p:nvPr>
            <p:custDataLst>
              <p:tags r:id="rId97"/>
            </p:custDataLst>
          </p:nvPr>
        </p:nvSpPr>
        <p:spPr>
          <a:xfrm>
            <a:off x="7698760" y="6314446"/>
            <a:ext cx="2159000" cy="203200"/>
          </a:xfrm>
          <a:prstGeom prst="roundRect">
            <a:avLst>
              <a:gd name="adj" fmla="val 100000"/>
            </a:avLst>
          </a:prstGeom>
          <a:solidFill>
            <a:srgbClr val="EA161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OTLSHAPE_T_6f768020a7a14206bfc7c83d7a989bb4_ShapePercentage" hidden="1"/>
          <p:cNvSpPr/>
          <p:nvPr>
            <p:custDataLst>
              <p:tags r:id="rId98"/>
            </p:custDataLst>
          </p:nvPr>
        </p:nvSpPr>
        <p:spPr>
          <a:xfrm>
            <a:off x="7600438" y="768113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OTLSHAPE_T_6f768020a7a14206bfc7c83d7a989bb4_Duration" hidden="1"/>
          <p:cNvSpPr txBox="1"/>
          <p:nvPr>
            <p:custDataLst>
              <p:tags r:id="rId99"/>
            </p:custDataLst>
          </p:nvPr>
        </p:nvSpPr>
        <p:spPr>
          <a:xfrm>
            <a:off x="0" y="7681130"/>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90 days</a:t>
            </a:r>
            <a:endParaRPr lang="en-US" sz="1000">
              <a:solidFill>
                <a:schemeClr val="accent2"/>
              </a:solidFill>
              <a:latin typeface="Calibri" panose="020F0502020204030204" pitchFamily="34" charset="0"/>
            </a:endParaRPr>
          </a:p>
        </p:txBody>
      </p:sp>
      <p:sp>
        <p:nvSpPr>
          <p:cNvPr id="1086" name="OTLSHAPE_T_6f768020a7a14206bfc7c83d7a989bb4_TextPercentage" hidden="1"/>
          <p:cNvSpPr txBox="1"/>
          <p:nvPr>
            <p:custDataLst>
              <p:tags r:id="rId100"/>
            </p:custDataLst>
          </p:nvPr>
        </p:nvSpPr>
        <p:spPr>
          <a:xfrm>
            <a:off x="0" y="7836154"/>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1087" name="OTLSHAPE_T_6f768020a7a14206bfc7c83d7a989bb4_JoinedDate" hidden="1"/>
          <p:cNvSpPr txBox="1"/>
          <p:nvPr>
            <p:custDataLst>
              <p:tags r:id="rId101"/>
            </p:custDataLst>
          </p:nvPr>
        </p:nvSpPr>
        <p:spPr>
          <a:xfrm>
            <a:off x="0" y="7836154"/>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1088" name="OTLSHAPE_T_6f768020a7a14206bfc7c83d7a989bb4_StartDate"/>
          <p:cNvSpPr txBox="1"/>
          <p:nvPr>
            <p:custDataLst>
              <p:tags r:id="rId102"/>
            </p:custDataLst>
          </p:nvPr>
        </p:nvSpPr>
        <p:spPr>
          <a:xfrm>
            <a:off x="7099109" y="6338533"/>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12/2/2018</a:t>
            </a:r>
            <a:endParaRPr lang="en-US" sz="1000" spc="-8">
              <a:solidFill>
                <a:schemeClr val="dk2"/>
              </a:solidFill>
              <a:latin typeface="Calibri" panose="020F0502020204030204" pitchFamily="34" charset="0"/>
            </a:endParaRPr>
          </a:p>
        </p:txBody>
      </p:sp>
      <p:sp>
        <p:nvSpPr>
          <p:cNvPr id="1089" name="OTLSHAPE_T_6f768020a7a14206bfc7c83d7a989bb4_EndDate"/>
          <p:cNvSpPr txBox="1"/>
          <p:nvPr>
            <p:custDataLst>
              <p:tags r:id="rId103"/>
            </p:custDataLst>
          </p:nvPr>
        </p:nvSpPr>
        <p:spPr>
          <a:xfrm>
            <a:off x="9898742" y="6338533"/>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3/1/2019</a:t>
            </a:r>
            <a:endParaRPr lang="en-US" sz="1000" spc="-8">
              <a:solidFill>
                <a:schemeClr val="dk2"/>
              </a:solidFill>
              <a:latin typeface="Calibri" panose="020F0502020204030204" pitchFamily="34" charset="0"/>
            </a:endParaRPr>
          </a:p>
        </p:txBody>
      </p:sp>
      <p:sp>
        <p:nvSpPr>
          <p:cNvPr id="1090" name="OTLSHAPE_T_6f768020a7a14206bfc7c83d7a989bb4_Title"/>
          <p:cNvSpPr txBox="1"/>
          <p:nvPr>
            <p:custDataLst>
              <p:tags r:id="rId104"/>
            </p:custDataLst>
          </p:nvPr>
        </p:nvSpPr>
        <p:spPr>
          <a:xfrm>
            <a:off x="8353341" y="6330786"/>
            <a:ext cx="850900" cy="170519"/>
          </a:xfrm>
          <a:prstGeom prst="rect">
            <a:avLst/>
          </a:prstGeom>
          <a:noFill/>
        </p:spPr>
        <p:txBody>
          <a:bodyPr vert="horz" wrap="square" lIns="0" tIns="0" rIns="0" bIns="0" rtlCol="0" anchor="ctr" anchorCtr="0">
            <a:spAutoFit/>
          </a:bodyPr>
          <a:lstStyle/>
          <a:p>
            <a:pPr algn="ctr"/>
            <a:r>
              <a:rPr lang="en-US" sz="1100" b="1" spc="-4" smtClean="0">
                <a:solidFill>
                  <a:schemeClr val="dk1"/>
                </a:solidFill>
                <a:latin typeface="Calibri" panose="020F0502020204030204" pitchFamily="34" charset="0"/>
              </a:rPr>
              <a:t>7 Diseminacija</a:t>
            </a:r>
            <a:endParaRPr lang="en-US" sz="1100" b="1" spc="-4">
              <a:solidFill>
                <a:schemeClr val="dk1"/>
              </a:solidFill>
              <a:latin typeface="Calibri" panose="020F0502020204030204" pitchFamily="34" charset="0"/>
            </a:endParaRPr>
          </a:p>
        </p:txBody>
      </p:sp>
      <p:sp>
        <p:nvSpPr>
          <p:cNvPr id="2" name="Footer Placeholder 1"/>
          <p:cNvSpPr>
            <a:spLocks noGrp="1"/>
          </p:cNvSpPr>
          <p:nvPr>
            <p:ph type="ftr" sz="quarter" idx="11"/>
          </p:nvPr>
        </p:nvSpPr>
        <p:spPr/>
        <p:txBody>
          <a:bodyPr/>
          <a:lstStyle/>
          <a:p>
            <a:r>
              <a:rPr lang="en-US" smtClean="0"/>
              <a:t>TurtleBIOME</a:t>
            </a:r>
            <a:endParaRPr lang="en-US"/>
          </a:p>
        </p:txBody>
      </p:sp>
    </p:spTree>
    <p:custDataLst>
      <p:tags r:id="rId1"/>
    </p:custDataLst>
    <p:extLst>
      <p:ext uri="{BB962C8B-B14F-4D97-AF65-F5344CB8AC3E}">
        <p14:creationId xmlns:p14="http://schemas.microsoft.com/office/powerpoint/2010/main" val="1930329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2" name="OTLSHAPE_M_f400a095c0494b878cea88a1570c5998_Connector1"/>
          <p:cNvCxnSpPr/>
          <p:nvPr>
            <p:custDataLst>
              <p:tags r:id="rId2"/>
            </p:custDataLst>
          </p:nvPr>
        </p:nvCxnSpPr>
        <p:spPr>
          <a:xfrm>
            <a:off x="4622988" y="345349"/>
            <a:ext cx="0" cy="1201396"/>
          </a:xfrm>
          <a:prstGeom prst="line">
            <a:avLst/>
          </a:prstGeom>
          <a:ln w="9525" cap="flat" cmpd="sng" algn="ctr">
            <a:solidFill>
              <a:srgbClr val="1F497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9" name="OTLSHAPE_TB_00000000000000000000000000000000_LeftEndCaps" hidden="1"/>
          <p:cNvSpPr txBox="1"/>
          <p:nvPr>
            <p:custDataLst>
              <p:tags r:id="rId3"/>
            </p:custDataLst>
          </p:nvPr>
        </p:nvSpPr>
        <p:spPr>
          <a:xfrm>
            <a:off x="254000" y="1765469"/>
            <a:ext cx="469900" cy="279061"/>
          </a:xfrm>
          <a:prstGeom prst="rect">
            <a:avLst/>
          </a:prstGeom>
          <a:noFill/>
        </p:spPr>
        <p:txBody>
          <a:bodyPr vert="horz" wrap="none" lIns="0" tIns="0" rIns="0" bIns="0" rtlCol="0" anchor="ctr" anchorCtr="0">
            <a:spAutoFit/>
          </a:bodyPr>
          <a:lstStyle/>
          <a:p>
            <a:pPr algn="ctr"/>
            <a:r>
              <a:rPr lang="en-US" b="1" smtClean="0">
                <a:solidFill>
                  <a:schemeClr val="accent2"/>
                </a:solidFill>
                <a:latin typeface="Calibri" panose="020F0502020204030204" pitchFamily="34" charset="0"/>
              </a:rPr>
              <a:t>2018</a:t>
            </a:r>
            <a:endParaRPr lang="en-US" b="1">
              <a:solidFill>
                <a:schemeClr val="accent2"/>
              </a:solidFill>
              <a:latin typeface="Calibri" panose="020F0502020204030204" pitchFamily="34" charset="0"/>
            </a:endParaRPr>
          </a:p>
        </p:txBody>
      </p:sp>
      <p:sp>
        <p:nvSpPr>
          <p:cNvPr id="270" name="OTLSHAPE_TB_00000000000000000000000000000000_RightEndCaps"/>
          <p:cNvSpPr txBox="1"/>
          <p:nvPr>
            <p:custDataLst>
              <p:tags r:id="rId4"/>
            </p:custDataLst>
          </p:nvPr>
        </p:nvSpPr>
        <p:spPr>
          <a:xfrm>
            <a:off x="11474534" y="1303352"/>
            <a:ext cx="451662" cy="279061"/>
          </a:xfrm>
          <a:prstGeom prst="rect">
            <a:avLst/>
          </a:prstGeom>
          <a:noFill/>
        </p:spPr>
        <p:txBody>
          <a:bodyPr vert="horz" wrap="none" lIns="0" tIns="0" rIns="0" bIns="0" rtlCol="0" anchor="ctr" anchorCtr="0">
            <a:spAutoFit/>
          </a:bodyPr>
          <a:lstStyle/>
          <a:p>
            <a:pPr algn="ctr"/>
            <a:r>
              <a:rPr lang="en-US" b="1" spc="-38" smtClean="0">
                <a:solidFill>
                  <a:schemeClr val="accent2"/>
                </a:solidFill>
                <a:latin typeface="Calibri" panose="020F0502020204030204" pitchFamily="34" charset="0"/>
              </a:rPr>
              <a:t>2018</a:t>
            </a:r>
            <a:endParaRPr lang="en-US" b="1" spc="-38">
              <a:solidFill>
                <a:schemeClr val="accent2"/>
              </a:solidFill>
              <a:latin typeface="Calibri" panose="020F0502020204030204" pitchFamily="34" charset="0"/>
            </a:endParaRPr>
          </a:p>
        </p:txBody>
      </p:sp>
      <p:sp>
        <p:nvSpPr>
          <p:cNvPr id="271" name="OTLSHAPE_TB_00000000000000000000000000000000_ScaleContainer"/>
          <p:cNvSpPr/>
          <p:nvPr>
            <p:custDataLst>
              <p:tags r:id="rId5"/>
            </p:custDataLst>
          </p:nvPr>
        </p:nvSpPr>
        <p:spPr>
          <a:xfrm>
            <a:off x="844465" y="1252383"/>
            <a:ext cx="10515600" cy="381000"/>
          </a:xfrm>
          <a:prstGeom prst="roundRect">
            <a:avLst>
              <a:gd name="adj" fmla="val 100000"/>
            </a:avLst>
          </a:prstGeom>
          <a:gradFill flip="none" rotWithShape="1">
            <a:gsLst>
              <a:gs pos="0">
                <a:srgbClr val="44546A"/>
              </a:gs>
              <a:gs pos="0">
                <a:schemeClr val="dk2"/>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TLSHAPE_TB_00000000000000000000000000000000_ElapsedTime" hidden="1"/>
          <p:cNvSpPr/>
          <p:nvPr>
            <p:custDataLst>
              <p:tags r:id="rId6"/>
            </p:custDataLst>
          </p:nvPr>
        </p:nvSpPr>
        <p:spPr>
          <a:xfrm>
            <a:off x="0" y="0"/>
            <a:ext cx="0" cy="0"/>
          </a:xfrm>
          <a:prstGeom prst="roundRect">
            <a:avLst>
              <a:gd name="adj" fmla="val 100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TLSHAPE_TB_00000000000000000000000000000000_TodayMarkerShape" hidden="1"/>
          <p:cNvSpPr/>
          <p:nvPr>
            <p:custDataLst>
              <p:tags r:id="rId7"/>
            </p:custDataLst>
          </p:nvPr>
        </p:nvSpPr>
        <p:spPr>
          <a:xfrm>
            <a:off x="955137" y="2095500"/>
            <a:ext cx="108857" cy="127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TLSHAPE_TB_00000000000000000000000000000000_TodayMarkerText" hidden="1"/>
          <p:cNvSpPr txBox="1"/>
          <p:nvPr>
            <p:custDataLst>
              <p:tags r:id="rId8"/>
            </p:custDataLst>
          </p:nvPr>
        </p:nvSpPr>
        <p:spPr>
          <a:xfrm>
            <a:off x="1009565" y="2222500"/>
            <a:ext cx="363369" cy="184666"/>
          </a:xfrm>
          <a:prstGeom prst="rect">
            <a:avLst/>
          </a:prstGeom>
          <a:noFill/>
        </p:spPr>
        <p:txBody>
          <a:bodyPr vert="horz" wrap="none" lIns="0" tIns="0" rIns="0" bIns="0" rtlCol="0" anchor="ctr" anchorCtr="0">
            <a:spAutoFit/>
          </a:bodyPr>
          <a:lstStyle/>
          <a:p>
            <a:pPr algn="ctr"/>
            <a:r>
              <a:rPr lang="en-US" sz="1200" smtClean="0">
                <a:solidFill>
                  <a:schemeClr val="dk1"/>
                </a:solidFill>
                <a:latin typeface="Calibri" panose="020F0502020204030204" pitchFamily="34" charset="0"/>
              </a:rPr>
              <a:t>Today</a:t>
            </a:r>
            <a:endParaRPr lang="en-US" sz="1200">
              <a:solidFill>
                <a:schemeClr val="dk1"/>
              </a:solidFill>
              <a:latin typeface="Calibri" panose="020F0502020204030204" pitchFamily="34" charset="0"/>
            </a:endParaRPr>
          </a:p>
        </p:txBody>
      </p:sp>
      <p:sp>
        <p:nvSpPr>
          <p:cNvPr id="275" name="OTLSHAPE_TB_00000000000000000000000000000000_TimescaleInterval1"/>
          <p:cNvSpPr txBox="1"/>
          <p:nvPr>
            <p:custDataLst>
              <p:tags r:id="rId9"/>
            </p:custDataLst>
          </p:nvPr>
        </p:nvSpPr>
        <p:spPr>
          <a:xfrm>
            <a:off x="1073065" y="1349856"/>
            <a:ext cx="146066" cy="186055"/>
          </a:xfrm>
          <a:prstGeom prst="rect">
            <a:avLst/>
          </a:prstGeom>
          <a:noFill/>
        </p:spPr>
        <p:txBody>
          <a:bodyPr vert="horz" wrap="none" lIns="0" tIns="0" rIns="0" bIns="0" rtlCol="0" anchor="ctr" anchorCtr="0">
            <a:noAutofit/>
          </a:bodyPr>
          <a:lstStyle/>
          <a:p>
            <a:r>
              <a:rPr lang="en-US" sz="1200" spc="-18" smtClean="0">
                <a:solidFill>
                  <a:schemeClr val="lt1"/>
                </a:solidFill>
                <a:latin typeface="Calibri" panose="020F0502020204030204" pitchFamily="34" charset="0"/>
              </a:rPr>
              <a:t>lip</a:t>
            </a:r>
            <a:endParaRPr lang="en-US" sz="1200" spc="-18">
              <a:solidFill>
                <a:schemeClr val="lt1"/>
              </a:solidFill>
              <a:latin typeface="Calibri" panose="020F0502020204030204" pitchFamily="34" charset="0"/>
            </a:endParaRPr>
          </a:p>
        </p:txBody>
      </p:sp>
      <p:cxnSp>
        <p:nvCxnSpPr>
          <p:cNvPr id="276" name="OTLSHAPE_TB_00000000000000000000000000000000_Separator1"/>
          <p:cNvCxnSpPr/>
          <p:nvPr>
            <p:custDataLst>
              <p:tags r:id="rId10"/>
            </p:custDataLst>
          </p:nvPr>
        </p:nvCxnSpPr>
        <p:spPr>
          <a:xfrm>
            <a:off x="3511090" y="1315883"/>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7" name="OTLSHAPE_TB_00000000000000000000000000000000_TimescaleInterval2"/>
          <p:cNvSpPr txBox="1"/>
          <p:nvPr>
            <p:custDataLst>
              <p:tags r:id="rId11"/>
            </p:custDataLst>
          </p:nvPr>
        </p:nvSpPr>
        <p:spPr>
          <a:xfrm>
            <a:off x="3574591" y="1349856"/>
            <a:ext cx="193964" cy="186055"/>
          </a:xfrm>
          <a:prstGeom prst="rect">
            <a:avLst/>
          </a:prstGeom>
          <a:noFill/>
        </p:spPr>
        <p:txBody>
          <a:bodyPr vert="horz" wrap="none" lIns="0" tIns="0" rIns="0" bIns="0" rtlCol="0" anchor="ctr" anchorCtr="0">
            <a:noAutofit/>
          </a:bodyPr>
          <a:lstStyle/>
          <a:p>
            <a:r>
              <a:rPr lang="en-US" sz="1200" spc="-18" smtClean="0">
                <a:solidFill>
                  <a:schemeClr val="lt1"/>
                </a:solidFill>
                <a:latin typeface="Calibri" panose="020F0502020204030204" pitchFamily="34" charset="0"/>
              </a:rPr>
              <a:t>srp</a:t>
            </a:r>
            <a:endParaRPr lang="en-US" sz="1200" spc="-18">
              <a:solidFill>
                <a:schemeClr val="lt1"/>
              </a:solidFill>
              <a:latin typeface="Calibri" panose="020F0502020204030204" pitchFamily="34" charset="0"/>
            </a:endParaRPr>
          </a:p>
        </p:txBody>
      </p:sp>
      <p:cxnSp>
        <p:nvCxnSpPr>
          <p:cNvPr id="278" name="OTLSHAPE_TB_00000000000000000000000000000000_Separator2"/>
          <p:cNvCxnSpPr/>
          <p:nvPr>
            <p:custDataLst>
              <p:tags r:id="rId12"/>
            </p:custDataLst>
          </p:nvPr>
        </p:nvCxnSpPr>
        <p:spPr>
          <a:xfrm>
            <a:off x="6096000" y="1315883"/>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9" name="OTLSHAPE_TB_00000000000000000000000000000000_TimescaleInterval3"/>
          <p:cNvSpPr txBox="1"/>
          <p:nvPr>
            <p:custDataLst>
              <p:tags r:id="rId13"/>
            </p:custDataLst>
          </p:nvPr>
        </p:nvSpPr>
        <p:spPr>
          <a:xfrm>
            <a:off x="6159500" y="1349856"/>
            <a:ext cx="174663" cy="186055"/>
          </a:xfrm>
          <a:prstGeom prst="rect">
            <a:avLst/>
          </a:prstGeom>
          <a:noFill/>
        </p:spPr>
        <p:txBody>
          <a:bodyPr vert="horz" wrap="none" lIns="0" tIns="0" rIns="0" bIns="0" rtlCol="0" anchor="ctr" anchorCtr="0">
            <a:noAutofit/>
          </a:bodyPr>
          <a:lstStyle/>
          <a:p>
            <a:r>
              <a:rPr lang="en-US" sz="1200" spc="-22" smtClean="0">
                <a:solidFill>
                  <a:schemeClr val="lt1"/>
                </a:solidFill>
                <a:latin typeface="Calibri" panose="020F0502020204030204" pitchFamily="34" charset="0"/>
              </a:rPr>
              <a:t>kol</a:t>
            </a:r>
            <a:endParaRPr lang="en-US" sz="1200" spc="-22">
              <a:solidFill>
                <a:schemeClr val="lt1"/>
              </a:solidFill>
              <a:latin typeface="Calibri" panose="020F0502020204030204" pitchFamily="34" charset="0"/>
            </a:endParaRPr>
          </a:p>
        </p:txBody>
      </p:sp>
      <p:cxnSp>
        <p:nvCxnSpPr>
          <p:cNvPr id="280" name="OTLSHAPE_TB_00000000000000000000000000000000_Separator3"/>
          <p:cNvCxnSpPr/>
          <p:nvPr>
            <p:custDataLst>
              <p:tags r:id="rId14"/>
            </p:custDataLst>
          </p:nvPr>
        </p:nvCxnSpPr>
        <p:spPr>
          <a:xfrm>
            <a:off x="8680909" y="1315883"/>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1" name="OTLSHAPE_TB_00000000000000000000000000000000_TimescaleInterval4"/>
          <p:cNvSpPr txBox="1"/>
          <p:nvPr>
            <p:custDataLst>
              <p:tags r:id="rId15"/>
            </p:custDataLst>
          </p:nvPr>
        </p:nvSpPr>
        <p:spPr>
          <a:xfrm>
            <a:off x="8744410" y="1349856"/>
            <a:ext cx="162993" cy="186055"/>
          </a:xfrm>
          <a:prstGeom prst="rect">
            <a:avLst/>
          </a:prstGeom>
          <a:noFill/>
        </p:spPr>
        <p:txBody>
          <a:bodyPr vert="horz" wrap="none" lIns="0" tIns="0" rIns="0" bIns="0" rtlCol="0" anchor="ctr" anchorCtr="0">
            <a:noAutofit/>
          </a:bodyPr>
          <a:lstStyle/>
          <a:p>
            <a:r>
              <a:rPr lang="en-US" sz="1200" spc="-18" smtClean="0">
                <a:solidFill>
                  <a:schemeClr val="lt1"/>
                </a:solidFill>
                <a:latin typeface="Calibri" panose="020F0502020204030204" pitchFamily="34" charset="0"/>
              </a:rPr>
              <a:t>ruj</a:t>
            </a:r>
            <a:endParaRPr lang="en-US" sz="1200" spc="-18">
              <a:solidFill>
                <a:schemeClr val="lt1"/>
              </a:solidFill>
              <a:latin typeface="Calibri" panose="020F0502020204030204" pitchFamily="34" charset="0"/>
            </a:endParaRPr>
          </a:p>
        </p:txBody>
      </p:sp>
      <p:sp>
        <p:nvSpPr>
          <p:cNvPr id="283" name="OTLSHAPE_M_f400a095c0494b878cea88a1570c5998_Title"/>
          <p:cNvSpPr txBox="1"/>
          <p:nvPr>
            <p:custDataLst>
              <p:tags r:id="rId16"/>
            </p:custDataLst>
          </p:nvPr>
        </p:nvSpPr>
        <p:spPr>
          <a:xfrm>
            <a:off x="4845238" y="56509"/>
            <a:ext cx="2184400" cy="511556"/>
          </a:xfrm>
          <a:prstGeom prst="rect">
            <a:avLst/>
          </a:prstGeom>
          <a:noFill/>
        </p:spPr>
        <p:txBody>
          <a:bodyPr vert="horz" wrap="square" lIns="0" tIns="0" rIns="0" bIns="0" rtlCol="0" anchor="ctr" anchorCtr="0">
            <a:spAutoFit/>
          </a:bodyPr>
          <a:lstStyle/>
          <a:p>
            <a:r>
              <a:rPr lang="en-US" sz="1100" b="1" smtClean="0">
                <a:solidFill>
                  <a:schemeClr val="dk1"/>
                </a:solidFill>
                <a:latin typeface="Calibri" panose="020F0502020204030204" pitchFamily="34" charset="0"/>
              </a:rPr>
              <a:t>M 1.8. MME istraživačka grupa uspostavljena i usvojen inicijalni plan istraživanja za 1 godinu</a:t>
            </a:r>
            <a:endParaRPr lang="en-US" sz="1100" b="1">
              <a:solidFill>
                <a:schemeClr val="dk1"/>
              </a:solidFill>
              <a:latin typeface="Calibri" panose="020F0502020204030204" pitchFamily="34" charset="0"/>
            </a:endParaRPr>
          </a:p>
        </p:txBody>
      </p:sp>
      <p:sp>
        <p:nvSpPr>
          <p:cNvPr id="284" name="OTLSHAPE_M_f400a095c0494b878cea88a1570c5998_Date"/>
          <p:cNvSpPr txBox="1"/>
          <p:nvPr>
            <p:custDataLst>
              <p:tags r:id="rId17"/>
            </p:custDataLst>
          </p:nvPr>
        </p:nvSpPr>
        <p:spPr>
          <a:xfrm>
            <a:off x="4845238" y="593465"/>
            <a:ext cx="558800" cy="155025"/>
          </a:xfrm>
          <a:prstGeom prst="rect">
            <a:avLst/>
          </a:prstGeom>
          <a:noFill/>
        </p:spPr>
        <p:txBody>
          <a:bodyPr vert="horz" wrap="square" lIns="0" tIns="0" rIns="0" bIns="0" rtlCol="0" anchor="ctr" anchorCtr="0">
            <a:spAutoFit/>
          </a:bodyPr>
          <a:lstStyle/>
          <a:p>
            <a:r>
              <a:rPr lang="en-US" sz="1000" spc="-8" smtClean="0">
                <a:solidFill>
                  <a:schemeClr val="dk2"/>
                </a:solidFill>
                <a:latin typeface="Calibri" panose="020F0502020204030204" pitchFamily="34" charset="0"/>
              </a:rPr>
              <a:t>7/15/2018</a:t>
            </a:r>
            <a:endParaRPr lang="en-US" sz="1000" spc="-8">
              <a:solidFill>
                <a:schemeClr val="dk2"/>
              </a:solidFill>
              <a:latin typeface="Calibri" panose="020F0502020204030204" pitchFamily="34" charset="0"/>
            </a:endParaRPr>
          </a:p>
        </p:txBody>
      </p:sp>
      <p:sp>
        <p:nvSpPr>
          <p:cNvPr id="285" name="OTLSHAPE_M_f400a095c0494b878cea88a1570c5998_Shape"/>
          <p:cNvSpPr/>
          <p:nvPr>
            <p:custDataLst>
              <p:tags r:id="rId18"/>
            </p:custDataLst>
          </p:nvPr>
        </p:nvSpPr>
        <p:spPr>
          <a:xfrm rot="16200000">
            <a:off x="4648388" y="345349"/>
            <a:ext cx="165100" cy="165100"/>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TLSHAPE_T_e41fc2888a574b329c9eaf31289c23e9_Shape"/>
          <p:cNvSpPr/>
          <p:nvPr>
            <p:custDataLst>
              <p:tags r:id="rId19"/>
            </p:custDataLst>
          </p:nvPr>
        </p:nvSpPr>
        <p:spPr>
          <a:xfrm>
            <a:off x="1092949" y="1836583"/>
            <a:ext cx="3670300" cy="203200"/>
          </a:xfrm>
          <a:prstGeom prst="roundRect">
            <a:avLst>
              <a:gd name="adj" fmla="val 100000"/>
            </a:avLst>
          </a:prstGeom>
          <a:solidFill>
            <a:schemeClr val="accent6"/>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TLSHAPE_T_e41fc2888a574b329c9eaf31289c23e9_ShapePercentage" hidden="1"/>
          <p:cNvSpPr/>
          <p:nvPr>
            <p:custDataLst>
              <p:tags r:id="rId20"/>
            </p:custDataLst>
          </p:nvPr>
        </p:nvSpPr>
        <p:spPr>
          <a:xfrm>
            <a:off x="1092949" y="2298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TLSHAPE_T_e41fc2888a574b329c9eaf31289c23e9_Duration" hidden="1"/>
          <p:cNvSpPr txBox="1"/>
          <p:nvPr>
            <p:custDataLst>
              <p:tags r:id="rId21"/>
            </p:custDataLst>
          </p:nvPr>
        </p:nvSpPr>
        <p:spPr>
          <a:xfrm>
            <a:off x="0" y="2298700"/>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44 days</a:t>
            </a:r>
            <a:endParaRPr lang="en-US" sz="1000">
              <a:solidFill>
                <a:schemeClr val="accent2"/>
              </a:solidFill>
              <a:latin typeface="Calibri" panose="020F0502020204030204" pitchFamily="34" charset="0"/>
            </a:endParaRPr>
          </a:p>
        </p:txBody>
      </p:sp>
      <p:sp>
        <p:nvSpPr>
          <p:cNvPr id="289" name="OTLSHAPE_T_e41fc2888a574b329c9eaf31289c23e9_TextPercentage" hidden="1"/>
          <p:cNvSpPr txBox="1"/>
          <p:nvPr>
            <p:custDataLst>
              <p:tags r:id="rId22"/>
            </p:custDataLst>
          </p:nvPr>
        </p:nvSpPr>
        <p:spPr>
          <a:xfrm>
            <a:off x="0" y="2453725"/>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290" name="OTLSHAPE_T_e41fc2888a574b329c9eaf31289c23e9_JoinedDate" hidden="1"/>
          <p:cNvSpPr txBox="1"/>
          <p:nvPr>
            <p:custDataLst>
              <p:tags r:id="rId23"/>
            </p:custDataLst>
          </p:nvPr>
        </p:nvSpPr>
        <p:spPr>
          <a:xfrm>
            <a:off x="0" y="2453725"/>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291" name="OTLSHAPE_T_e41fc2888a574b329c9eaf31289c23e9_StartDate"/>
          <p:cNvSpPr txBox="1"/>
          <p:nvPr>
            <p:custDataLst>
              <p:tags r:id="rId24"/>
            </p:custDataLst>
          </p:nvPr>
        </p:nvSpPr>
        <p:spPr>
          <a:xfrm>
            <a:off x="557687" y="1860671"/>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2/6/2018</a:t>
            </a:r>
            <a:endParaRPr lang="en-US" sz="1000" spc="-8">
              <a:solidFill>
                <a:schemeClr val="dk2"/>
              </a:solidFill>
              <a:latin typeface="Calibri" panose="020F0502020204030204" pitchFamily="34" charset="0"/>
            </a:endParaRPr>
          </a:p>
        </p:txBody>
      </p:sp>
      <p:sp>
        <p:nvSpPr>
          <p:cNvPr id="292" name="OTLSHAPE_T_e41fc2888a574b329c9eaf31289c23e9_EndDate"/>
          <p:cNvSpPr txBox="1"/>
          <p:nvPr>
            <p:custDataLst>
              <p:tags r:id="rId25"/>
            </p:custDataLst>
          </p:nvPr>
        </p:nvSpPr>
        <p:spPr>
          <a:xfrm>
            <a:off x="4812596" y="1860671"/>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15/7/2018</a:t>
            </a:r>
            <a:endParaRPr lang="en-US" sz="1000" spc="-8">
              <a:solidFill>
                <a:schemeClr val="dk2"/>
              </a:solidFill>
              <a:latin typeface="Calibri" panose="020F0502020204030204" pitchFamily="34" charset="0"/>
            </a:endParaRPr>
          </a:p>
        </p:txBody>
      </p:sp>
      <p:sp>
        <p:nvSpPr>
          <p:cNvPr id="293" name="OTLSHAPE_T_e41fc2888a574b329c9eaf31289c23e9_Title"/>
          <p:cNvSpPr txBox="1"/>
          <p:nvPr>
            <p:custDataLst>
              <p:tags r:id="rId26"/>
            </p:custDataLst>
          </p:nvPr>
        </p:nvSpPr>
        <p:spPr>
          <a:xfrm>
            <a:off x="1997119" y="1852924"/>
            <a:ext cx="1866900" cy="170519"/>
          </a:xfrm>
          <a:prstGeom prst="rect">
            <a:avLst/>
          </a:prstGeom>
          <a:noFill/>
        </p:spPr>
        <p:txBody>
          <a:bodyPr vert="horz" wrap="square" lIns="0" tIns="0" rIns="0" bIns="0" rtlCol="0" anchor="ctr" anchorCtr="0">
            <a:spAutoFit/>
          </a:bodyPr>
          <a:lstStyle/>
          <a:p>
            <a:pPr algn="ctr"/>
            <a:r>
              <a:rPr lang="en-US" sz="1100" b="1" spc="-4" smtClean="0">
                <a:solidFill>
                  <a:schemeClr val="dk1"/>
                </a:solidFill>
                <a:latin typeface="Calibri" panose="020F0502020204030204" pitchFamily="34" charset="0"/>
              </a:rPr>
              <a:t>A 1.6. Zapošljavanje doktoranda</a:t>
            </a:r>
            <a:endParaRPr lang="en-US" sz="1100" b="1" spc="-4">
              <a:solidFill>
                <a:schemeClr val="dk1"/>
              </a:solidFill>
              <a:latin typeface="Calibri" panose="020F0502020204030204" pitchFamily="34" charset="0"/>
            </a:endParaRPr>
          </a:p>
        </p:txBody>
      </p:sp>
      <p:sp>
        <p:nvSpPr>
          <p:cNvPr id="294" name="OTLSHAPE_T_ebb01c8a24d449cb87df2b6fbfd701e7_Shape"/>
          <p:cNvSpPr/>
          <p:nvPr>
            <p:custDataLst>
              <p:tags r:id="rId27"/>
            </p:custDataLst>
          </p:nvPr>
        </p:nvSpPr>
        <p:spPr>
          <a:xfrm>
            <a:off x="3511091" y="2103283"/>
            <a:ext cx="5257800" cy="203200"/>
          </a:xfrm>
          <a:prstGeom prst="roundRect">
            <a:avLst>
              <a:gd name="adj" fmla="val 100000"/>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TLSHAPE_T_ebb01c8a24d449cb87df2b6fbfd701e7_ShapePercentage" hidden="1"/>
          <p:cNvSpPr/>
          <p:nvPr>
            <p:custDataLst>
              <p:tags r:id="rId28"/>
            </p:custDataLst>
          </p:nvPr>
        </p:nvSpPr>
        <p:spPr>
          <a:xfrm>
            <a:off x="3511091" y="25654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TLSHAPE_T_ebb01c8a24d449cb87df2b6fbfd701e7_Duration" hidden="1"/>
          <p:cNvSpPr txBox="1"/>
          <p:nvPr>
            <p:custDataLst>
              <p:tags r:id="rId29"/>
            </p:custDataLst>
          </p:nvPr>
        </p:nvSpPr>
        <p:spPr>
          <a:xfrm>
            <a:off x="0" y="2565400"/>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63 days</a:t>
            </a:r>
            <a:endParaRPr lang="en-US" sz="1000">
              <a:solidFill>
                <a:schemeClr val="accent2"/>
              </a:solidFill>
              <a:latin typeface="Calibri" panose="020F0502020204030204" pitchFamily="34" charset="0"/>
            </a:endParaRPr>
          </a:p>
        </p:txBody>
      </p:sp>
      <p:sp>
        <p:nvSpPr>
          <p:cNvPr id="297" name="OTLSHAPE_T_ebb01c8a24d449cb87df2b6fbfd701e7_TextPercentage" hidden="1"/>
          <p:cNvSpPr txBox="1"/>
          <p:nvPr>
            <p:custDataLst>
              <p:tags r:id="rId30"/>
            </p:custDataLst>
          </p:nvPr>
        </p:nvSpPr>
        <p:spPr>
          <a:xfrm>
            <a:off x="0" y="2720425"/>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298" name="OTLSHAPE_T_ebb01c8a24d449cb87df2b6fbfd701e7_JoinedDate" hidden="1"/>
          <p:cNvSpPr txBox="1"/>
          <p:nvPr>
            <p:custDataLst>
              <p:tags r:id="rId31"/>
            </p:custDataLst>
          </p:nvPr>
        </p:nvSpPr>
        <p:spPr>
          <a:xfrm>
            <a:off x="0" y="2720425"/>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299" name="OTLSHAPE_T_ebb01c8a24d449cb87df2b6fbfd701e7_StartDate"/>
          <p:cNvSpPr txBox="1"/>
          <p:nvPr>
            <p:custDataLst>
              <p:tags r:id="rId32"/>
            </p:custDataLst>
          </p:nvPr>
        </p:nvSpPr>
        <p:spPr>
          <a:xfrm>
            <a:off x="2975828" y="2127371"/>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1/7/2018</a:t>
            </a:r>
            <a:endParaRPr lang="en-US" sz="1000" spc="-8">
              <a:solidFill>
                <a:schemeClr val="dk2"/>
              </a:solidFill>
              <a:latin typeface="Calibri" panose="020F0502020204030204" pitchFamily="34" charset="0"/>
            </a:endParaRPr>
          </a:p>
        </p:txBody>
      </p:sp>
      <p:sp>
        <p:nvSpPr>
          <p:cNvPr id="300" name="OTLSHAPE_T_ebb01c8a24d449cb87df2b6fbfd701e7_EndDate"/>
          <p:cNvSpPr txBox="1"/>
          <p:nvPr>
            <p:custDataLst>
              <p:tags r:id="rId33"/>
            </p:custDataLst>
          </p:nvPr>
        </p:nvSpPr>
        <p:spPr>
          <a:xfrm>
            <a:off x="8815036" y="2127371"/>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1/9/2018</a:t>
            </a:r>
            <a:endParaRPr lang="en-US" sz="1000" spc="-8">
              <a:solidFill>
                <a:schemeClr val="dk2"/>
              </a:solidFill>
              <a:latin typeface="Calibri" panose="020F0502020204030204" pitchFamily="34" charset="0"/>
            </a:endParaRPr>
          </a:p>
        </p:txBody>
      </p:sp>
      <p:sp>
        <p:nvSpPr>
          <p:cNvPr id="301" name="OTLSHAPE_T_ebb01c8a24d449cb87df2b6fbfd701e7_Title"/>
          <p:cNvSpPr txBox="1"/>
          <p:nvPr>
            <p:custDataLst>
              <p:tags r:id="rId34"/>
            </p:custDataLst>
          </p:nvPr>
        </p:nvSpPr>
        <p:spPr>
          <a:xfrm>
            <a:off x="5135104" y="2119624"/>
            <a:ext cx="2006600" cy="170519"/>
          </a:xfrm>
          <a:prstGeom prst="rect">
            <a:avLst/>
          </a:prstGeom>
          <a:noFill/>
        </p:spPr>
        <p:txBody>
          <a:bodyPr vert="horz" wrap="square" lIns="0" tIns="0" rIns="0" bIns="0" rtlCol="0" anchor="ctr" anchorCtr="0">
            <a:spAutoFit/>
          </a:bodyPr>
          <a:lstStyle/>
          <a:p>
            <a:pPr algn="ctr"/>
            <a:r>
              <a:rPr lang="en-US" sz="1100" b="1" spc="-4" smtClean="0">
                <a:solidFill>
                  <a:schemeClr val="dk1"/>
                </a:solidFill>
                <a:latin typeface="Calibri" panose="020F0502020204030204" pitchFamily="34" charset="0"/>
              </a:rPr>
              <a:t>A 1.7. Inicijalni trening doktoranda</a:t>
            </a:r>
            <a:endParaRPr lang="en-US" sz="1100" b="1" spc="-4">
              <a:solidFill>
                <a:schemeClr val="dk1"/>
              </a:solidFill>
              <a:latin typeface="Calibri" panose="020F0502020204030204" pitchFamily="34" charset="0"/>
            </a:endParaRPr>
          </a:p>
        </p:txBody>
      </p:sp>
      <p:sp>
        <p:nvSpPr>
          <p:cNvPr id="302" name="OTLSHAPE_T_89b73ce0c5f44bfa9df4c5cc88b8fae7_Shape"/>
          <p:cNvSpPr/>
          <p:nvPr>
            <p:custDataLst>
              <p:tags r:id="rId35"/>
            </p:custDataLst>
          </p:nvPr>
        </p:nvSpPr>
        <p:spPr>
          <a:xfrm>
            <a:off x="3511091" y="2540502"/>
            <a:ext cx="1257300" cy="203200"/>
          </a:xfrm>
          <a:prstGeom prst="roundRect">
            <a:avLst>
              <a:gd name="adj" fmla="val 100000"/>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TLSHAPE_T_89b73ce0c5f44bfa9df4c5cc88b8fae7_ShapePercentage" hidden="1"/>
          <p:cNvSpPr/>
          <p:nvPr>
            <p:custDataLst>
              <p:tags r:id="rId36"/>
            </p:custDataLst>
          </p:nvPr>
        </p:nvSpPr>
        <p:spPr>
          <a:xfrm>
            <a:off x="3511091" y="300261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TLSHAPE_T_89b73ce0c5f44bfa9df4c5cc88b8fae7_Duration" hidden="1"/>
          <p:cNvSpPr txBox="1"/>
          <p:nvPr>
            <p:custDataLst>
              <p:tags r:id="rId37"/>
            </p:custDataLst>
          </p:nvPr>
        </p:nvSpPr>
        <p:spPr>
          <a:xfrm>
            <a:off x="0" y="2832100"/>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15 days</a:t>
            </a:r>
            <a:endParaRPr lang="en-US" sz="1000">
              <a:solidFill>
                <a:schemeClr val="accent2"/>
              </a:solidFill>
              <a:latin typeface="Calibri" panose="020F0502020204030204" pitchFamily="34" charset="0"/>
            </a:endParaRPr>
          </a:p>
        </p:txBody>
      </p:sp>
      <p:sp>
        <p:nvSpPr>
          <p:cNvPr id="305" name="OTLSHAPE_T_89b73ce0c5f44bfa9df4c5cc88b8fae7_TextPercentage" hidden="1"/>
          <p:cNvSpPr txBox="1"/>
          <p:nvPr>
            <p:custDataLst>
              <p:tags r:id="rId38"/>
            </p:custDataLst>
          </p:nvPr>
        </p:nvSpPr>
        <p:spPr>
          <a:xfrm>
            <a:off x="0" y="2987125"/>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306" name="OTLSHAPE_T_89b73ce0c5f44bfa9df4c5cc88b8fae7_JoinedDate" hidden="1"/>
          <p:cNvSpPr txBox="1"/>
          <p:nvPr>
            <p:custDataLst>
              <p:tags r:id="rId39"/>
            </p:custDataLst>
          </p:nvPr>
        </p:nvSpPr>
        <p:spPr>
          <a:xfrm>
            <a:off x="0" y="2987125"/>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307" name="OTLSHAPE_T_89b73ce0c5f44bfa9df4c5cc88b8fae7_StartDate"/>
          <p:cNvSpPr txBox="1"/>
          <p:nvPr>
            <p:custDataLst>
              <p:tags r:id="rId40"/>
            </p:custDataLst>
          </p:nvPr>
        </p:nvSpPr>
        <p:spPr>
          <a:xfrm>
            <a:off x="2975828" y="2564589"/>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1/7/2018</a:t>
            </a:r>
            <a:endParaRPr lang="en-US" sz="1000" spc="-8">
              <a:solidFill>
                <a:schemeClr val="dk2"/>
              </a:solidFill>
              <a:latin typeface="Calibri" panose="020F0502020204030204" pitchFamily="34" charset="0"/>
            </a:endParaRPr>
          </a:p>
        </p:txBody>
      </p:sp>
      <p:sp>
        <p:nvSpPr>
          <p:cNvPr id="308" name="OTLSHAPE_T_89b73ce0c5f44bfa9df4c5cc88b8fae7_Title"/>
          <p:cNvSpPr txBox="1"/>
          <p:nvPr>
            <p:custDataLst>
              <p:tags r:id="rId41"/>
            </p:custDataLst>
          </p:nvPr>
        </p:nvSpPr>
        <p:spPr>
          <a:xfrm>
            <a:off x="3511091" y="2369983"/>
            <a:ext cx="4076700" cy="170519"/>
          </a:xfrm>
          <a:prstGeom prst="rect">
            <a:avLst/>
          </a:prstGeom>
          <a:noFill/>
        </p:spPr>
        <p:txBody>
          <a:bodyPr vert="horz" wrap="square" lIns="0" tIns="0" rIns="0" bIns="0" rtlCol="0" anchor="ctr" anchorCtr="0">
            <a:spAutoFit/>
          </a:bodyPr>
          <a:lstStyle/>
          <a:p>
            <a:r>
              <a:rPr lang="en-US" sz="1100" b="1" spc="-4" smtClean="0">
                <a:solidFill>
                  <a:schemeClr val="dk1"/>
                </a:solidFill>
                <a:latin typeface="Calibri" panose="020F0502020204030204" pitchFamily="34" charset="0"/>
              </a:rPr>
              <a:t>A 1.8. Uspostavljanje istraživačke grupe za Morsku Mikrobnu Ekologiju</a:t>
            </a:r>
            <a:endParaRPr lang="en-US" sz="1100" b="1" spc="-4">
              <a:solidFill>
                <a:schemeClr val="dk1"/>
              </a:solidFill>
              <a:latin typeface="Calibri" panose="020F0502020204030204" pitchFamily="34" charset="0"/>
            </a:endParaRPr>
          </a:p>
        </p:txBody>
      </p:sp>
      <p:sp>
        <p:nvSpPr>
          <p:cNvPr id="309" name="OTLSHAPE_T_89b73ce0c5f44bfa9df4c5cc88b8fae7_EndDate"/>
          <p:cNvSpPr txBox="1"/>
          <p:nvPr>
            <p:custDataLst>
              <p:tags r:id="rId42"/>
            </p:custDataLst>
          </p:nvPr>
        </p:nvSpPr>
        <p:spPr>
          <a:xfrm>
            <a:off x="4812596" y="2564589"/>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15/7/2018</a:t>
            </a:r>
            <a:endParaRPr lang="en-US" sz="1000" spc="-8">
              <a:solidFill>
                <a:schemeClr val="dk2"/>
              </a:solidFill>
              <a:latin typeface="Calibri" panose="020F0502020204030204" pitchFamily="34" charset="0"/>
            </a:endParaRPr>
          </a:p>
        </p:txBody>
      </p:sp>
      <p:sp>
        <p:nvSpPr>
          <p:cNvPr id="310" name="OTLSHAPE_T_a9bc389c033e4d2c8c395fafa1ed0ce1_Shape"/>
          <p:cNvSpPr/>
          <p:nvPr>
            <p:custDataLst>
              <p:tags r:id="rId43"/>
            </p:custDataLst>
          </p:nvPr>
        </p:nvSpPr>
        <p:spPr>
          <a:xfrm>
            <a:off x="3677801" y="2977720"/>
            <a:ext cx="1168400" cy="203200"/>
          </a:xfrm>
          <a:prstGeom prst="roundRect">
            <a:avLst>
              <a:gd name="adj" fmla="val 100000"/>
            </a:avLst>
          </a:prstGeom>
          <a:solidFill>
            <a:schemeClr val="accent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TLSHAPE_T_a9bc389c033e4d2c8c395fafa1ed0ce1_ShapePercentage" hidden="1"/>
          <p:cNvSpPr/>
          <p:nvPr>
            <p:custDataLst>
              <p:tags r:id="rId44"/>
            </p:custDataLst>
          </p:nvPr>
        </p:nvSpPr>
        <p:spPr>
          <a:xfrm>
            <a:off x="3677801" y="3439837"/>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TLSHAPE_T_a9bc389c033e4d2c8c395fafa1ed0ce1_Duration" hidden="1"/>
          <p:cNvSpPr txBox="1"/>
          <p:nvPr>
            <p:custDataLst>
              <p:tags r:id="rId45"/>
            </p:custDataLst>
          </p:nvPr>
        </p:nvSpPr>
        <p:spPr>
          <a:xfrm>
            <a:off x="0" y="3269319"/>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14 days</a:t>
            </a:r>
            <a:endParaRPr lang="en-US" sz="1000">
              <a:solidFill>
                <a:schemeClr val="accent2"/>
              </a:solidFill>
              <a:latin typeface="Calibri" panose="020F0502020204030204" pitchFamily="34" charset="0"/>
            </a:endParaRPr>
          </a:p>
        </p:txBody>
      </p:sp>
      <p:sp>
        <p:nvSpPr>
          <p:cNvPr id="313" name="OTLSHAPE_T_a9bc389c033e4d2c8c395fafa1ed0ce1_TextPercentage" hidden="1"/>
          <p:cNvSpPr txBox="1"/>
          <p:nvPr>
            <p:custDataLst>
              <p:tags r:id="rId46"/>
            </p:custDataLst>
          </p:nvPr>
        </p:nvSpPr>
        <p:spPr>
          <a:xfrm>
            <a:off x="0" y="3424343"/>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314" name="OTLSHAPE_T_a9bc389c033e4d2c8c395fafa1ed0ce1_JoinedDate" hidden="1"/>
          <p:cNvSpPr txBox="1"/>
          <p:nvPr>
            <p:custDataLst>
              <p:tags r:id="rId47"/>
            </p:custDataLst>
          </p:nvPr>
        </p:nvSpPr>
        <p:spPr>
          <a:xfrm>
            <a:off x="0" y="3424343"/>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315" name="OTLSHAPE_T_a9bc389c033e4d2c8c395fafa1ed0ce1_StartDate"/>
          <p:cNvSpPr txBox="1"/>
          <p:nvPr>
            <p:custDataLst>
              <p:tags r:id="rId48"/>
            </p:custDataLst>
          </p:nvPr>
        </p:nvSpPr>
        <p:spPr>
          <a:xfrm>
            <a:off x="3142539" y="3001808"/>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2/7/2018</a:t>
            </a:r>
            <a:endParaRPr lang="en-US" sz="1000" spc="-8">
              <a:solidFill>
                <a:schemeClr val="dk2"/>
              </a:solidFill>
              <a:latin typeface="Calibri" panose="020F0502020204030204" pitchFamily="34" charset="0"/>
            </a:endParaRPr>
          </a:p>
        </p:txBody>
      </p:sp>
      <p:sp>
        <p:nvSpPr>
          <p:cNvPr id="316" name="OTLSHAPE_T_a9bc389c033e4d2c8c395fafa1ed0ce1_Title"/>
          <p:cNvSpPr txBox="1"/>
          <p:nvPr>
            <p:custDataLst>
              <p:tags r:id="rId49"/>
            </p:custDataLst>
          </p:nvPr>
        </p:nvSpPr>
        <p:spPr>
          <a:xfrm>
            <a:off x="3677801" y="2807202"/>
            <a:ext cx="3479800" cy="170519"/>
          </a:xfrm>
          <a:prstGeom prst="rect">
            <a:avLst/>
          </a:prstGeom>
          <a:noFill/>
        </p:spPr>
        <p:txBody>
          <a:bodyPr vert="horz" wrap="square" lIns="0" tIns="0" rIns="0" bIns="0" rtlCol="0" anchor="ctr" anchorCtr="0">
            <a:spAutoFit/>
          </a:bodyPr>
          <a:lstStyle/>
          <a:p>
            <a:r>
              <a:rPr lang="en-US" sz="1100" b="1" spc="-4" smtClean="0">
                <a:solidFill>
                  <a:schemeClr val="dk1"/>
                </a:solidFill>
                <a:latin typeface="Calibri" panose="020F0502020204030204" pitchFamily="34" charset="0"/>
              </a:rPr>
              <a:t>A 2.1. Sakupljanje uzoraka u Centru za morske kornjače Pula</a:t>
            </a:r>
            <a:endParaRPr lang="en-US" sz="1100" b="1" spc="-4">
              <a:solidFill>
                <a:schemeClr val="dk1"/>
              </a:solidFill>
              <a:latin typeface="Calibri" panose="020F0502020204030204" pitchFamily="34" charset="0"/>
            </a:endParaRPr>
          </a:p>
        </p:txBody>
      </p:sp>
      <p:sp>
        <p:nvSpPr>
          <p:cNvPr id="317" name="OTLSHAPE_T_a9bc389c033e4d2c8c395fafa1ed0ce1_EndDate"/>
          <p:cNvSpPr txBox="1"/>
          <p:nvPr>
            <p:custDataLst>
              <p:tags r:id="rId50"/>
            </p:custDataLst>
          </p:nvPr>
        </p:nvSpPr>
        <p:spPr>
          <a:xfrm>
            <a:off x="4895980" y="3001808"/>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16/7/2018</a:t>
            </a:r>
            <a:endParaRPr lang="en-US" sz="1000" spc="-8">
              <a:solidFill>
                <a:schemeClr val="dk2"/>
              </a:solidFill>
              <a:latin typeface="Calibri" panose="020F0502020204030204" pitchFamily="34" charset="0"/>
            </a:endParaRPr>
          </a:p>
        </p:txBody>
      </p:sp>
      <p:sp>
        <p:nvSpPr>
          <p:cNvPr id="318" name="OTLSHAPE_T_81ef8c19b08045d5afd4cb302cec1cd8_Shape"/>
          <p:cNvSpPr/>
          <p:nvPr>
            <p:custDataLst>
              <p:tags r:id="rId51"/>
            </p:custDataLst>
          </p:nvPr>
        </p:nvSpPr>
        <p:spPr>
          <a:xfrm>
            <a:off x="4845238" y="3414939"/>
            <a:ext cx="1346200" cy="203200"/>
          </a:xfrm>
          <a:prstGeom prst="roundRect">
            <a:avLst>
              <a:gd name="adj" fmla="val 100000"/>
            </a:avLst>
          </a:prstGeom>
          <a:solidFill>
            <a:srgbClr val="EA161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TLSHAPE_T_81ef8c19b08045d5afd4cb302cec1cd8_ShapePercentage" hidden="1"/>
          <p:cNvSpPr/>
          <p:nvPr>
            <p:custDataLst>
              <p:tags r:id="rId52"/>
            </p:custDataLst>
          </p:nvPr>
        </p:nvSpPr>
        <p:spPr>
          <a:xfrm>
            <a:off x="4845238" y="3877056"/>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TLSHAPE_T_81ef8c19b08045d5afd4cb302cec1cd8_Duration" hidden="1"/>
          <p:cNvSpPr txBox="1"/>
          <p:nvPr>
            <p:custDataLst>
              <p:tags r:id="rId53"/>
            </p:custDataLst>
          </p:nvPr>
        </p:nvSpPr>
        <p:spPr>
          <a:xfrm>
            <a:off x="0" y="3706537"/>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16 days</a:t>
            </a:r>
            <a:endParaRPr lang="en-US" sz="1000">
              <a:solidFill>
                <a:schemeClr val="accent2"/>
              </a:solidFill>
              <a:latin typeface="Calibri" panose="020F0502020204030204" pitchFamily="34" charset="0"/>
            </a:endParaRPr>
          </a:p>
        </p:txBody>
      </p:sp>
      <p:sp>
        <p:nvSpPr>
          <p:cNvPr id="321" name="OTLSHAPE_T_81ef8c19b08045d5afd4cb302cec1cd8_TextPercentage" hidden="1"/>
          <p:cNvSpPr txBox="1"/>
          <p:nvPr>
            <p:custDataLst>
              <p:tags r:id="rId54"/>
            </p:custDataLst>
          </p:nvPr>
        </p:nvSpPr>
        <p:spPr>
          <a:xfrm>
            <a:off x="0" y="3861562"/>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322" name="OTLSHAPE_T_81ef8c19b08045d5afd4cb302cec1cd8_JoinedDate" hidden="1"/>
          <p:cNvSpPr txBox="1"/>
          <p:nvPr>
            <p:custDataLst>
              <p:tags r:id="rId55"/>
            </p:custDataLst>
          </p:nvPr>
        </p:nvSpPr>
        <p:spPr>
          <a:xfrm>
            <a:off x="0" y="3861562"/>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323" name="OTLSHAPE_T_81ef8c19b08045d5afd4cb302cec1cd8_StartDate"/>
          <p:cNvSpPr txBox="1"/>
          <p:nvPr>
            <p:custDataLst>
              <p:tags r:id="rId56"/>
            </p:custDataLst>
          </p:nvPr>
        </p:nvSpPr>
        <p:spPr>
          <a:xfrm>
            <a:off x="4245586" y="3439027"/>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17/7/2018</a:t>
            </a:r>
            <a:endParaRPr lang="en-US" sz="1000" spc="-8">
              <a:solidFill>
                <a:schemeClr val="dk2"/>
              </a:solidFill>
              <a:latin typeface="Calibri" panose="020F0502020204030204" pitchFamily="34" charset="0"/>
            </a:endParaRPr>
          </a:p>
        </p:txBody>
      </p:sp>
      <p:sp>
        <p:nvSpPr>
          <p:cNvPr id="324" name="OTLSHAPE_T_81ef8c19b08045d5afd4cb302cec1cd8_Title"/>
          <p:cNvSpPr txBox="1"/>
          <p:nvPr>
            <p:custDataLst>
              <p:tags r:id="rId57"/>
            </p:custDataLst>
          </p:nvPr>
        </p:nvSpPr>
        <p:spPr>
          <a:xfrm>
            <a:off x="4845238" y="3244420"/>
            <a:ext cx="2971800" cy="170519"/>
          </a:xfrm>
          <a:prstGeom prst="rect">
            <a:avLst/>
          </a:prstGeom>
          <a:noFill/>
        </p:spPr>
        <p:txBody>
          <a:bodyPr vert="horz" wrap="square" lIns="0" tIns="0" rIns="0" bIns="0" rtlCol="0" anchor="ctr" anchorCtr="0">
            <a:spAutoFit/>
          </a:bodyPr>
          <a:lstStyle/>
          <a:p>
            <a:r>
              <a:rPr lang="en-US" sz="1100" b="1" spc="-4" smtClean="0">
                <a:solidFill>
                  <a:schemeClr val="dk1"/>
                </a:solidFill>
                <a:latin typeface="Calibri" panose="020F0502020204030204" pitchFamily="34" charset="0"/>
              </a:rPr>
              <a:t>A 2.2. Laboratorijska priprema uzoraka za LM i SEM</a:t>
            </a:r>
            <a:endParaRPr lang="en-US" sz="1100" b="1" spc="-4">
              <a:solidFill>
                <a:schemeClr val="dk1"/>
              </a:solidFill>
              <a:latin typeface="Calibri" panose="020F0502020204030204" pitchFamily="34" charset="0"/>
            </a:endParaRPr>
          </a:p>
        </p:txBody>
      </p:sp>
      <p:sp>
        <p:nvSpPr>
          <p:cNvPr id="325" name="OTLSHAPE_T_81ef8c19b08045d5afd4cb302cec1cd8_EndDate"/>
          <p:cNvSpPr txBox="1"/>
          <p:nvPr>
            <p:custDataLst>
              <p:tags r:id="rId58"/>
            </p:custDataLst>
          </p:nvPr>
        </p:nvSpPr>
        <p:spPr>
          <a:xfrm>
            <a:off x="6230127" y="3439027"/>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1/8/2018</a:t>
            </a:r>
            <a:endParaRPr lang="en-US" sz="1000" spc="-8">
              <a:solidFill>
                <a:schemeClr val="dk2"/>
              </a:solidFill>
              <a:latin typeface="Calibri" panose="020F0502020204030204" pitchFamily="34" charset="0"/>
            </a:endParaRPr>
          </a:p>
        </p:txBody>
      </p:sp>
      <p:sp>
        <p:nvSpPr>
          <p:cNvPr id="326" name="OTLSHAPE_T_15f4fa4f49ee493b8276dedcda157815_Shape"/>
          <p:cNvSpPr/>
          <p:nvPr>
            <p:custDataLst>
              <p:tags r:id="rId59"/>
            </p:custDataLst>
          </p:nvPr>
        </p:nvSpPr>
        <p:spPr>
          <a:xfrm>
            <a:off x="4845238" y="3852158"/>
            <a:ext cx="2501900" cy="203200"/>
          </a:xfrm>
          <a:prstGeom prst="roundRect">
            <a:avLst>
              <a:gd name="adj" fmla="val 100000"/>
            </a:avLst>
          </a:prstGeom>
          <a:solidFill>
            <a:schemeClr val="accent4"/>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TLSHAPE_T_15f4fa4f49ee493b8276dedcda157815_ShapePercentage" hidden="1"/>
          <p:cNvSpPr/>
          <p:nvPr>
            <p:custDataLst>
              <p:tags r:id="rId60"/>
            </p:custDataLst>
          </p:nvPr>
        </p:nvSpPr>
        <p:spPr>
          <a:xfrm>
            <a:off x="4845238" y="4314275"/>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TLSHAPE_T_15f4fa4f49ee493b8276dedcda157815_Duration" hidden="1"/>
          <p:cNvSpPr txBox="1"/>
          <p:nvPr>
            <p:custDataLst>
              <p:tags r:id="rId61"/>
            </p:custDataLst>
          </p:nvPr>
        </p:nvSpPr>
        <p:spPr>
          <a:xfrm>
            <a:off x="0" y="4143756"/>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30 days</a:t>
            </a:r>
            <a:endParaRPr lang="en-US" sz="1000">
              <a:solidFill>
                <a:schemeClr val="accent2"/>
              </a:solidFill>
              <a:latin typeface="Calibri" panose="020F0502020204030204" pitchFamily="34" charset="0"/>
            </a:endParaRPr>
          </a:p>
        </p:txBody>
      </p:sp>
      <p:sp>
        <p:nvSpPr>
          <p:cNvPr id="329" name="OTLSHAPE_T_15f4fa4f49ee493b8276dedcda157815_TextPercentage" hidden="1"/>
          <p:cNvSpPr txBox="1"/>
          <p:nvPr>
            <p:custDataLst>
              <p:tags r:id="rId62"/>
            </p:custDataLst>
          </p:nvPr>
        </p:nvSpPr>
        <p:spPr>
          <a:xfrm>
            <a:off x="0" y="4298781"/>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330" name="OTLSHAPE_T_15f4fa4f49ee493b8276dedcda157815_JoinedDate" hidden="1"/>
          <p:cNvSpPr txBox="1"/>
          <p:nvPr>
            <p:custDataLst>
              <p:tags r:id="rId63"/>
            </p:custDataLst>
          </p:nvPr>
        </p:nvSpPr>
        <p:spPr>
          <a:xfrm>
            <a:off x="0" y="4298781"/>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331" name="OTLSHAPE_T_15f4fa4f49ee493b8276dedcda157815_StartDate"/>
          <p:cNvSpPr txBox="1"/>
          <p:nvPr>
            <p:custDataLst>
              <p:tags r:id="rId64"/>
            </p:custDataLst>
          </p:nvPr>
        </p:nvSpPr>
        <p:spPr>
          <a:xfrm>
            <a:off x="4245586" y="3876245"/>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17/7/2018</a:t>
            </a:r>
            <a:endParaRPr lang="en-US" sz="1000" spc="-8">
              <a:solidFill>
                <a:schemeClr val="dk2"/>
              </a:solidFill>
              <a:latin typeface="Calibri" panose="020F0502020204030204" pitchFamily="34" charset="0"/>
            </a:endParaRPr>
          </a:p>
        </p:txBody>
      </p:sp>
      <p:sp>
        <p:nvSpPr>
          <p:cNvPr id="332" name="OTLSHAPE_T_15f4fa4f49ee493b8276dedcda157815_Title"/>
          <p:cNvSpPr txBox="1"/>
          <p:nvPr>
            <p:custDataLst>
              <p:tags r:id="rId65"/>
            </p:custDataLst>
          </p:nvPr>
        </p:nvSpPr>
        <p:spPr>
          <a:xfrm>
            <a:off x="4845238" y="3681639"/>
            <a:ext cx="4394200" cy="170519"/>
          </a:xfrm>
          <a:prstGeom prst="rect">
            <a:avLst/>
          </a:prstGeom>
          <a:noFill/>
        </p:spPr>
        <p:txBody>
          <a:bodyPr vert="horz" wrap="square" lIns="0" tIns="0" rIns="0" bIns="0" rtlCol="0" anchor="ctr" anchorCtr="0">
            <a:spAutoFit/>
          </a:bodyPr>
          <a:lstStyle/>
          <a:p>
            <a:r>
              <a:rPr lang="en-US" sz="1100" b="1" spc="-4" smtClean="0">
                <a:solidFill>
                  <a:schemeClr val="dk1"/>
                </a:solidFill>
                <a:latin typeface="Calibri" panose="020F0502020204030204" pitchFamily="34" charset="0"/>
              </a:rPr>
              <a:t>A 2.3. Izolacije kultura dijatomeja – uspostavljanje laboratorijskog protokola</a:t>
            </a:r>
            <a:endParaRPr lang="en-US" sz="1100" b="1" spc="-4">
              <a:solidFill>
                <a:schemeClr val="dk1"/>
              </a:solidFill>
              <a:latin typeface="Calibri" panose="020F0502020204030204" pitchFamily="34" charset="0"/>
            </a:endParaRPr>
          </a:p>
        </p:txBody>
      </p:sp>
      <p:sp>
        <p:nvSpPr>
          <p:cNvPr id="333" name="OTLSHAPE_T_15f4fa4f49ee493b8276dedcda157815_EndDate"/>
          <p:cNvSpPr txBox="1"/>
          <p:nvPr>
            <p:custDataLst>
              <p:tags r:id="rId66"/>
            </p:custDataLst>
          </p:nvPr>
        </p:nvSpPr>
        <p:spPr>
          <a:xfrm>
            <a:off x="7397505" y="3876245"/>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15/8/2018</a:t>
            </a:r>
            <a:endParaRPr lang="en-US" sz="1000" spc="-8">
              <a:solidFill>
                <a:schemeClr val="dk2"/>
              </a:solidFill>
              <a:latin typeface="Calibri" panose="020F0502020204030204" pitchFamily="34" charset="0"/>
            </a:endParaRPr>
          </a:p>
        </p:txBody>
      </p:sp>
      <p:sp>
        <p:nvSpPr>
          <p:cNvPr id="334" name="OTLSHAPE_T_a0d8a6f8964b4f979fcd746d7bf7aec5_Shape"/>
          <p:cNvSpPr/>
          <p:nvPr>
            <p:custDataLst>
              <p:tags r:id="rId67"/>
            </p:custDataLst>
          </p:nvPr>
        </p:nvSpPr>
        <p:spPr>
          <a:xfrm>
            <a:off x="4845238" y="4289376"/>
            <a:ext cx="2501900" cy="203200"/>
          </a:xfrm>
          <a:prstGeom prst="roundRect">
            <a:avLst>
              <a:gd name="adj" fmla="val 100000"/>
            </a:avLst>
          </a:prstGeom>
          <a:solidFill>
            <a:schemeClr val="accent4"/>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TLSHAPE_T_a0d8a6f8964b4f979fcd746d7bf7aec5_ShapePercentage" hidden="1"/>
          <p:cNvSpPr/>
          <p:nvPr>
            <p:custDataLst>
              <p:tags r:id="rId68"/>
            </p:custDataLst>
          </p:nvPr>
        </p:nvSpPr>
        <p:spPr>
          <a:xfrm>
            <a:off x="4845238" y="4751493"/>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TLSHAPE_T_a0d8a6f8964b4f979fcd746d7bf7aec5_Duration" hidden="1"/>
          <p:cNvSpPr txBox="1"/>
          <p:nvPr>
            <p:custDataLst>
              <p:tags r:id="rId69"/>
            </p:custDataLst>
          </p:nvPr>
        </p:nvSpPr>
        <p:spPr>
          <a:xfrm>
            <a:off x="0" y="4580975"/>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30 days</a:t>
            </a:r>
            <a:endParaRPr lang="en-US" sz="1000">
              <a:solidFill>
                <a:schemeClr val="accent2"/>
              </a:solidFill>
              <a:latin typeface="Calibri" panose="020F0502020204030204" pitchFamily="34" charset="0"/>
            </a:endParaRPr>
          </a:p>
        </p:txBody>
      </p:sp>
      <p:sp>
        <p:nvSpPr>
          <p:cNvPr id="337" name="OTLSHAPE_T_a0d8a6f8964b4f979fcd746d7bf7aec5_TextPercentage" hidden="1"/>
          <p:cNvSpPr txBox="1"/>
          <p:nvPr>
            <p:custDataLst>
              <p:tags r:id="rId70"/>
            </p:custDataLst>
          </p:nvPr>
        </p:nvSpPr>
        <p:spPr>
          <a:xfrm>
            <a:off x="0" y="4735999"/>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338" name="OTLSHAPE_T_a0d8a6f8964b4f979fcd746d7bf7aec5_JoinedDate" hidden="1"/>
          <p:cNvSpPr txBox="1"/>
          <p:nvPr>
            <p:custDataLst>
              <p:tags r:id="rId71"/>
            </p:custDataLst>
          </p:nvPr>
        </p:nvSpPr>
        <p:spPr>
          <a:xfrm>
            <a:off x="0" y="4735999"/>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339" name="OTLSHAPE_T_a0d8a6f8964b4f979fcd746d7bf7aec5_StartDate"/>
          <p:cNvSpPr txBox="1"/>
          <p:nvPr>
            <p:custDataLst>
              <p:tags r:id="rId72"/>
            </p:custDataLst>
          </p:nvPr>
        </p:nvSpPr>
        <p:spPr>
          <a:xfrm>
            <a:off x="4245586" y="4313464"/>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17/7/2018</a:t>
            </a:r>
            <a:endParaRPr lang="en-US" sz="1000" spc="-8">
              <a:solidFill>
                <a:schemeClr val="dk2"/>
              </a:solidFill>
              <a:latin typeface="Calibri" panose="020F0502020204030204" pitchFamily="34" charset="0"/>
            </a:endParaRPr>
          </a:p>
        </p:txBody>
      </p:sp>
      <p:sp>
        <p:nvSpPr>
          <p:cNvPr id="340" name="OTLSHAPE_T_a0d8a6f8964b4f979fcd746d7bf7aec5_Title"/>
          <p:cNvSpPr txBox="1"/>
          <p:nvPr>
            <p:custDataLst>
              <p:tags r:id="rId73"/>
            </p:custDataLst>
          </p:nvPr>
        </p:nvSpPr>
        <p:spPr>
          <a:xfrm>
            <a:off x="4845238" y="4118858"/>
            <a:ext cx="5232400" cy="170519"/>
          </a:xfrm>
          <a:prstGeom prst="rect">
            <a:avLst/>
          </a:prstGeom>
          <a:noFill/>
        </p:spPr>
        <p:txBody>
          <a:bodyPr vert="horz" wrap="square" lIns="0" tIns="0" rIns="0" bIns="0" rtlCol="0" anchor="ctr" anchorCtr="0">
            <a:spAutoFit/>
          </a:bodyPr>
          <a:lstStyle/>
          <a:p>
            <a:r>
              <a:rPr lang="en-US" sz="1100" b="1" spc="-4" smtClean="0">
                <a:solidFill>
                  <a:schemeClr val="dk1"/>
                </a:solidFill>
                <a:latin typeface="Calibri" panose="020F0502020204030204" pitchFamily="34" charset="0"/>
              </a:rPr>
              <a:t>A 2.4. Uspostavljanje protokola za izolaciju dijatomeja za PCR amplifikaciju iz jedne stanice</a:t>
            </a:r>
            <a:endParaRPr lang="en-US" sz="1100" b="1" spc="-4">
              <a:solidFill>
                <a:schemeClr val="dk1"/>
              </a:solidFill>
              <a:latin typeface="Calibri" panose="020F0502020204030204" pitchFamily="34" charset="0"/>
            </a:endParaRPr>
          </a:p>
        </p:txBody>
      </p:sp>
      <p:sp>
        <p:nvSpPr>
          <p:cNvPr id="341" name="OTLSHAPE_T_a0d8a6f8964b4f979fcd746d7bf7aec5_EndDate"/>
          <p:cNvSpPr txBox="1"/>
          <p:nvPr>
            <p:custDataLst>
              <p:tags r:id="rId74"/>
            </p:custDataLst>
          </p:nvPr>
        </p:nvSpPr>
        <p:spPr>
          <a:xfrm>
            <a:off x="7397505" y="4313464"/>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15/8/2018</a:t>
            </a:r>
            <a:endParaRPr lang="en-US" sz="1000" spc="-8">
              <a:solidFill>
                <a:schemeClr val="dk2"/>
              </a:solidFill>
              <a:latin typeface="Calibri" panose="020F0502020204030204" pitchFamily="34" charset="0"/>
            </a:endParaRPr>
          </a:p>
        </p:txBody>
      </p:sp>
      <p:sp>
        <p:nvSpPr>
          <p:cNvPr id="342" name="OTLSHAPE_T_ce89bf15f8634014a9ec86d398b4d7ed_Shape"/>
          <p:cNvSpPr/>
          <p:nvPr>
            <p:custDataLst>
              <p:tags r:id="rId75"/>
            </p:custDataLst>
          </p:nvPr>
        </p:nvSpPr>
        <p:spPr>
          <a:xfrm>
            <a:off x="4845238" y="4726595"/>
            <a:ext cx="3924300" cy="203200"/>
          </a:xfrm>
          <a:prstGeom prst="roundRect">
            <a:avLst>
              <a:gd name="adj" fmla="val 100000"/>
            </a:avLst>
          </a:prstGeom>
          <a:solidFill>
            <a:schemeClr val="accent4"/>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TLSHAPE_T_ce89bf15f8634014a9ec86d398b4d7ed_ShapePercentage" hidden="1"/>
          <p:cNvSpPr/>
          <p:nvPr>
            <p:custDataLst>
              <p:tags r:id="rId76"/>
            </p:custDataLst>
          </p:nvPr>
        </p:nvSpPr>
        <p:spPr>
          <a:xfrm>
            <a:off x="4845238" y="5188712"/>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TLSHAPE_T_ce89bf15f8634014a9ec86d398b4d7ed_Duration" hidden="1"/>
          <p:cNvSpPr txBox="1"/>
          <p:nvPr>
            <p:custDataLst>
              <p:tags r:id="rId77"/>
            </p:custDataLst>
          </p:nvPr>
        </p:nvSpPr>
        <p:spPr>
          <a:xfrm>
            <a:off x="0" y="5018193"/>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47 days</a:t>
            </a:r>
            <a:endParaRPr lang="en-US" sz="1000">
              <a:solidFill>
                <a:schemeClr val="accent2"/>
              </a:solidFill>
              <a:latin typeface="Calibri" panose="020F0502020204030204" pitchFamily="34" charset="0"/>
            </a:endParaRPr>
          </a:p>
        </p:txBody>
      </p:sp>
      <p:sp>
        <p:nvSpPr>
          <p:cNvPr id="345" name="OTLSHAPE_T_ce89bf15f8634014a9ec86d398b4d7ed_TextPercentage" hidden="1"/>
          <p:cNvSpPr txBox="1"/>
          <p:nvPr>
            <p:custDataLst>
              <p:tags r:id="rId78"/>
            </p:custDataLst>
          </p:nvPr>
        </p:nvSpPr>
        <p:spPr>
          <a:xfrm>
            <a:off x="0" y="5173218"/>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346" name="OTLSHAPE_T_ce89bf15f8634014a9ec86d398b4d7ed_JoinedDate" hidden="1"/>
          <p:cNvSpPr txBox="1"/>
          <p:nvPr>
            <p:custDataLst>
              <p:tags r:id="rId79"/>
            </p:custDataLst>
          </p:nvPr>
        </p:nvSpPr>
        <p:spPr>
          <a:xfrm>
            <a:off x="0" y="5173218"/>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347" name="OTLSHAPE_T_ce89bf15f8634014a9ec86d398b4d7ed_StartDate"/>
          <p:cNvSpPr txBox="1"/>
          <p:nvPr>
            <p:custDataLst>
              <p:tags r:id="rId80"/>
            </p:custDataLst>
          </p:nvPr>
        </p:nvSpPr>
        <p:spPr>
          <a:xfrm>
            <a:off x="4245586" y="4750683"/>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17/7/2018</a:t>
            </a:r>
            <a:endParaRPr lang="en-US" sz="1000" spc="-8">
              <a:solidFill>
                <a:schemeClr val="dk2"/>
              </a:solidFill>
              <a:latin typeface="Calibri" panose="020F0502020204030204" pitchFamily="34" charset="0"/>
            </a:endParaRPr>
          </a:p>
        </p:txBody>
      </p:sp>
      <p:sp>
        <p:nvSpPr>
          <p:cNvPr id="348" name="OTLSHAPE_T_ce89bf15f8634014a9ec86d398b4d7ed_Title"/>
          <p:cNvSpPr txBox="1"/>
          <p:nvPr>
            <p:custDataLst>
              <p:tags r:id="rId81"/>
            </p:custDataLst>
          </p:nvPr>
        </p:nvSpPr>
        <p:spPr>
          <a:xfrm>
            <a:off x="4845238" y="4556076"/>
            <a:ext cx="5334000" cy="170519"/>
          </a:xfrm>
          <a:prstGeom prst="rect">
            <a:avLst/>
          </a:prstGeom>
          <a:noFill/>
        </p:spPr>
        <p:txBody>
          <a:bodyPr vert="horz" wrap="square" lIns="0" tIns="0" rIns="0" bIns="0" rtlCol="0" anchor="ctr" anchorCtr="0">
            <a:spAutoFit/>
          </a:bodyPr>
          <a:lstStyle/>
          <a:p>
            <a:r>
              <a:rPr lang="en-US" sz="1100" b="1" spc="-4" smtClean="0">
                <a:solidFill>
                  <a:schemeClr val="dk1"/>
                </a:solidFill>
                <a:latin typeface="Calibri" panose="020F0502020204030204" pitchFamily="34" charset="0"/>
              </a:rPr>
              <a:t>A 2.5. Morfološke analize svjetlosnim mikroskopom (epizojski uzorci i laboratorijske kulture)</a:t>
            </a:r>
            <a:endParaRPr lang="en-US" sz="1100" b="1" spc="-4">
              <a:solidFill>
                <a:schemeClr val="dk1"/>
              </a:solidFill>
              <a:latin typeface="Calibri" panose="020F0502020204030204" pitchFamily="34" charset="0"/>
            </a:endParaRPr>
          </a:p>
        </p:txBody>
      </p:sp>
      <p:sp>
        <p:nvSpPr>
          <p:cNvPr id="349" name="OTLSHAPE_T_ce89bf15f8634014a9ec86d398b4d7ed_EndDate"/>
          <p:cNvSpPr txBox="1"/>
          <p:nvPr>
            <p:custDataLst>
              <p:tags r:id="rId82"/>
            </p:custDataLst>
          </p:nvPr>
        </p:nvSpPr>
        <p:spPr>
          <a:xfrm>
            <a:off x="8815036" y="4750683"/>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1/9/2018</a:t>
            </a:r>
            <a:endParaRPr lang="en-US" sz="1000" spc="-8">
              <a:solidFill>
                <a:schemeClr val="dk2"/>
              </a:solidFill>
              <a:latin typeface="Calibri" panose="020F0502020204030204" pitchFamily="34" charset="0"/>
            </a:endParaRPr>
          </a:p>
        </p:txBody>
      </p:sp>
      <p:sp>
        <p:nvSpPr>
          <p:cNvPr id="350" name="OTLSHAPE_T_711d6774593f4bfb90074dd832060eec_Shape"/>
          <p:cNvSpPr/>
          <p:nvPr>
            <p:custDataLst>
              <p:tags r:id="rId83"/>
            </p:custDataLst>
          </p:nvPr>
        </p:nvSpPr>
        <p:spPr>
          <a:xfrm>
            <a:off x="4845238" y="4993295"/>
            <a:ext cx="3924300" cy="203200"/>
          </a:xfrm>
          <a:prstGeom prst="roundRect">
            <a:avLst>
              <a:gd name="adj" fmla="val 100000"/>
            </a:avLst>
          </a:prstGeom>
          <a:solidFill>
            <a:srgbClr val="02B2E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TLSHAPE_T_711d6774593f4bfb90074dd832060eec_ShapePercentage" hidden="1"/>
          <p:cNvSpPr/>
          <p:nvPr>
            <p:custDataLst>
              <p:tags r:id="rId84"/>
            </p:custDataLst>
          </p:nvPr>
        </p:nvSpPr>
        <p:spPr>
          <a:xfrm>
            <a:off x="4845238" y="5455412"/>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TLSHAPE_T_711d6774593f4bfb90074dd832060eec_Duration" hidden="1"/>
          <p:cNvSpPr txBox="1"/>
          <p:nvPr>
            <p:custDataLst>
              <p:tags r:id="rId85"/>
            </p:custDataLst>
          </p:nvPr>
        </p:nvSpPr>
        <p:spPr>
          <a:xfrm>
            <a:off x="0" y="5455412"/>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47 days</a:t>
            </a:r>
            <a:endParaRPr lang="en-US" sz="1000">
              <a:solidFill>
                <a:schemeClr val="accent2"/>
              </a:solidFill>
              <a:latin typeface="Calibri" panose="020F0502020204030204" pitchFamily="34" charset="0"/>
            </a:endParaRPr>
          </a:p>
        </p:txBody>
      </p:sp>
      <p:sp>
        <p:nvSpPr>
          <p:cNvPr id="353" name="OTLSHAPE_T_711d6774593f4bfb90074dd832060eec_TextPercentage" hidden="1"/>
          <p:cNvSpPr txBox="1"/>
          <p:nvPr>
            <p:custDataLst>
              <p:tags r:id="rId86"/>
            </p:custDataLst>
          </p:nvPr>
        </p:nvSpPr>
        <p:spPr>
          <a:xfrm>
            <a:off x="0" y="5610437"/>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354" name="OTLSHAPE_T_711d6774593f4bfb90074dd832060eec_JoinedDate" hidden="1"/>
          <p:cNvSpPr txBox="1"/>
          <p:nvPr>
            <p:custDataLst>
              <p:tags r:id="rId87"/>
            </p:custDataLst>
          </p:nvPr>
        </p:nvSpPr>
        <p:spPr>
          <a:xfrm>
            <a:off x="0" y="5610437"/>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355" name="OTLSHAPE_T_711d6774593f4bfb90074dd832060eec_StartDate"/>
          <p:cNvSpPr txBox="1"/>
          <p:nvPr>
            <p:custDataLst>
              <p:tags r:id="rId88"/>
            </p:custDataLst>
          </p:nvPr>
        </p:nvSpPr>
        <p:spPr>
          <a:xfrm>
            <a:off x="4245586" y="5017383"/>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17/7/2018</a:t>
            </a:r>
            <a:endParaRPr lang="en-US" sz="1000" spc="-8">
              <a:solidFill>
                <a:schemeClr val="dk2"/>
              </a:solidFill>
              <a:latin typeface="Calibri" panose="020F0502020204030204" pitchFamily="34" charset="0"/>
            </a:endParaRPr>
          </a:p>
        </p:txBody>
      </p:sp>
      <p:sp>
        <p:nvSpPr>
          <p:cNvPr id="356" name="OTLSHAPE_T_711d6774593f4bfb90074dd832060eec_EndDate"/>
          <p:cNvSpPr txBox="1"/>
          <p:nvPr>
            <p:custDataLst>
              <p:tags r:id="rId89"/>
            </p:custDataLst>
          </p:nvPr>
        </p:nvSpPr>
        <p:spPr>
          <a:xfrm>
            <a:off x="8815036" y="5017383"/>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1/9/2018</a:t>
            </a:r>
            <a:endParaRPr lang="en-US" sz="1000" spc="-8">
              <a:solidFill>
                <a:schemeClr val="dk2"/>
              </a:solidFill>
              <a:latin typeface="Calibri" panose="020F0502020204030204" pitchFamily="34" charset="0"/>
            </a:endParaRPr>
          </a:p>
        </p:txBody>
      </p:sp>
      <p:sp>
        <p:nvSpPr>
          <p:cNvPr id="357" name="OTLSHAPE_T_711d6774593f4bfb90074dd832060eec_Title"/>
          <p:cNvSpPr txBox="1"/>
          <p:nvPr>
            <p:custDataLst>
              <p:tags r:id="rId90"/>
            </p:custDataLst>
          </p:nvPr>
        </p:nvSpPr>
        <p:spPr>
          <a:xfrm>
            <a:off x="5068880" y="5009636"/>
            <a:ext cx="3479800" cy="170519"/>
          </a:xfrm>
          <a:prstGeom prst="rect">
            <a:avLst/>
          </a:prstGeom>
          <a:noFill/>
        </p:spPr>
        <p:txBody>
          <a:bodyPr vert="horz" wrap="square" lIns="0" tIns="0" rIns="0" bIns="0" rtlCol="0" anchor="ctr" anchorCtr="0">
            <a:spAutoFit/>
          </a:bodyPr>
          <a:lstStyle/>
          <a:p>
            <a:pPr algn="ctr"/>
            <a:r>
              <a:rPr lang="pl-PL" sz="1100" b="1" spc="-4" smtClean="0">
                <a:solidFill>
                  <a:schemeClr val="dk1"/>
                </a:solidFill>
                <a:latin typeface="Calibri" panose="020F0502020204030204" pitchFamily="34" charset="0"/>
              </a:rPr>
              <a:t>A 2.6. Molekularne analize – DNA ekstrakcija mikrobne DNA</a:t>
            </a:r>
            <a:endParaRPr lang="en-US" sz="1100" b="1" spc="-4">
              <a:solidFill>
                <a:schemeClr val="dk1"/>
              </a:solidFill>
              <a:latin typeface="Calibri" panose="020F0502020204030204" pitchFamily="34" charset="0"/>
            </a:endParaRPr>
          </a:p>
        </p:txBody>
      </p:sp>
      <p:sp>
        <p:nvSpPr>
          <p:cNvPr id="358" name="OTLSHAPE_T_70d363589b6b494ebb9db676c4e9ec5c_Shape"/>
          <p:cNvSpPr/>
          <p:nvPr>
            <p:custDataLst>
              <p:tags r:id="rId91"/>
            </p:custDataLst>
          </p:nvPr>
        </p:nvSpPr>
        <p:spPr>
          <a:xfrm>
            <a:off x="5929232" y="5430514"/>
            <a:ext cx="2844800" cy="203200"/>
          </a:xfrm>
          <a:prstGeom prst="roundRect">
            <a:avLst>
              <a:gd name="adj" fmla="val 100000"/>
            </a:avLst>
          </a:prstGeom>
          <a:solidFill>
            <a:srgbClr val="02B2E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TLSHAPE_T_70d363589b6b494ebb9db676c4e9ec5c_ShapePercentage" hidden="1"/>
          <p:cNvSpPr/>
          <p:nvPr>
            <p:custDataLst>
              <p:tags r:id="rId92"/>
            </p:custDataLst>
          </p:nvPr>
        </p:nvSpPr>
        <p:spPr>
          <a:xfrm>
            <a:off x="5929232" y="5892631"/>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TLSHAPE_T_70d363589b6b494ebb9db676c4e9ec5c_Duration" hidden="1"/>
          <p:cNvSpPr txBox="1"/>
          <p:nvPr>
            <p:custDataLst>
              <p:tags r:id="rId93"/>
            </p:custDataLst>
          </p:nvPr>
        </p:nvSpPr>
        <p:spPr>
          <a:xfrm>
            <a:off x="0" y="5722112"/>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34 days</a:t>
            </a:r>
            <a:endParaRPr lang="en-US" sz="1000">
              <a:solidFill>
                <a:schemeClr val="accent2"/>
              </a:solidFill>
              <a:latin typeface="Calibri" panose="020F0502020204030204" pitchFamily="34" charset="0"/>
            </a:endParaRPr>
          </a:p>
        </p:txBody>
      </p:sp>
      <p:sp>
        <p:nvSpPr>
          <p:cNvPr id="361" name="OTLSHAPE_T_70d363589b6b494ebb9db676c4e9ec5c_TextPercentage" hidden="1"/>
          <p:cNvSpPr txBox="1"/>
          <p:nvPr>
            <p:custDataLst>
              <p:tags r:id="rId94"/>
            </p:custDataLst>
          </p:nvPr>
        </p:nvSpPr>
        <p:spPr>
          <a:xfrm>
            <a:off x="0" y="5877137"/>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362" name="OTLSHAPE_T_70d363589b6b494ebb9db676c4e9ec5c_JoinedDate" hidden="1"/>
          <p:cNvSpPr txBox="1"/>
          <p:nvPr>
            <p:custDataLst>
              <p:tags r:id="rId95"/>
            </p:custDataLst>
          </p:nvPr>
        </p:nvSpPr>
        <p:spPr>
          <a:xfrm>
            <a:off x="0" y="5877137"/>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363" name="OTLSHAPE_T_70d363589b6b494ebb9db676c4e9ec5c_StartDate"/>
          <p:cNvSpPr txBox="1"/>
          <p:nvPr>
            <p:custDataLst>
              <p:tags r:id="rId96"/>
            </p:custDataLst>
          </p:nvPr>
        </p:nvSpPr>
        <p:spPr>
          <a:xfrm>
            <a:off x="5329581" y="5454601"/>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30/7/2018</a:t>
            </a:r>
            <a:endParaRPr lang="en-US" sz="1000" spc="-8">
              <a:solidFill>
                <a:schemeClr val="dk2"/>
              </a:solidFill>
              <a:latin typeface="Calibri" panose="020F0502020204030204" pitchFamily="34" charset="0"/>
            </a:endParaRPr>
          </a:p>
        </p:txBody>
      </p:sp>
      <p:sp>
        <p:nvSpPr>
          <p:cNvPr id="364" name="OTLSHAPE_T_70d363589b6b494ebb9db676c4e9ec5c_Title"/>
          <p:cNvSpPr txBox="1"/>
          <p:nvPr>
            <p:custDataLst>
              <p:tags r:id="rId97"/>
            </p:custDataLst>
          </p:nvPr>
        </p:nvSpPr>
        <p:spPr>
          <a:xfrm>
            <a:off x="5929232" y="5259995"/>
            <a:ext cx="3975100" cy="170519"/>
          </a:xfrm>
          <a:prstGeom prst="rect">
            <a:avLst/>
          </a:prstGeom>
          <a:noFill/>
        </p:spPr>
        <p:txBody>
          <a:bodyPr vert="horz" wrap="square" lIns="0" tIns="0" rIns="0" bIns="0" rtlCol="0" anchor="ctr" anchorCtr="0">
            <a:spAutoFit/>
          </a:bodyPr>
          <a:lstStyle/>
          <a:p>
            <a:r>
              <a:rPr lang="en-US" sz="1100" b="1" spc="-4" smtClean="0">
                <a:solidFill>
                  <a:schemeClr val="dk1"/>
                </a:solidFill>
                <a:latin typeface="Calibri" panose="020F0502020204030204" pitchFamily="34" charset="0"/>
              </a:rPr>
              <a:t>A 2.7. Molekularne analize – DNA ekstrakcija iz dijatomejskih kultura</a:t>
            </a:r>
            <a:endParaRPr lang="en-US" sz="1100" b="1" spc="-4">
              <a:solidFill>
                <a:schemeClr val="dk1"/>
              </a:solidFill>
              <a:latin typeface="Calibri" panose="020F0502020204030204" pitchFamily="34" charset="0"/>
            </a:endParaRPr>
          </a:p>
        </p:txBody>
      </p:sp>
      <p:sp>
        <p:nvSpPr>
          <p:cNvPr id="365" name="OTLSHAPE_T_70d363589b6b494ebb9db676c4e9ec5c_EndDate"/>
          <p:cNvSpPr txBox="1"/>
          <p:nvPr>
            <p:custDataLst>
              <p:tags r:id="rId98"/>
            </p:custDataLst>
          </p:nvPr>
        </p:nvSpPr>
        <p:spPr>
          <a:xfrm>
            <a:off x="8815036" y="5454601"/>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1/9/2018</a:t>
            </a:r>
            <a:endParaRPr lang="en-US" sz="1000" spc="-8">
              <a:solidFill>
                <a:schemeClr val="dk2"/>
              </a:solidFill>
              <a:latin typeface="Calibri" panose="020F0502020204030204" pitchFamily="34" charset="0"/>
            </a:endParaRPr>
          </a:p>
        </p:txBody>
      </p:sp>
      <p:sp>
        <p:nvSpPr>
          <p:cNvPr id="366" name="OTLSHAPE_T_d142f9f44e304b648f7c78b2125a0b4d_Shape"/>
          <p:cNvSpPr/>
          <p:nvPr>
            <p:custDataLst>
              <p:tags r:id="rId99"/>
            </p:custDataLst>
          </p:nvPr>
        </p:nvSpPr>
        <p:spPr>
          <a:xfrm>
            <a:off x="5345543" y="5867732"/>
            <a:ext cx="3429000" cy="203200"/>
          </a:xfrm>
          <a:prstGeom prst="roundRect">
            <a:avLst>
              <a:gd name="adj" fmla="val 100000"/>
            </a:avLst>
          </a:prstGeom>
          <a:solidFill>
            <a:schemeClr val="l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TLSHAPE_T_d142f9f44e304b648f7c78b2125a0b4d_ShapePercentage" hidden="1"/>
          <p:cNvSpPr/>
          <p:nvPr>
            <p:custDataLst>
              <p:tags r:id="rId100"/>
            </p:custDataLst>
          </p:nvPr>
        </p:nvSpPr>
        <p:spPr>
          <a:xfrm>
            <a:off x="5345543" y="632984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TLSHAPE_T_d142f9f44e304b648f7c78b2125a0b4d_Duration" hidden="1"/>
          <p:cNvSpPr txBox="1"/>
          <p:nvPr>
            <p:custDataLst>
              <p:tags r:id="rId101"/>
            </p:custDataLst>
          </p:nvPr>
        </p:nvSpPr>
        <p:spPr>
          <a:xfrm>
            <a:off x="0" y="6159331"/>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41 days</a:t>
            </a:r>
            <a:endParaRPr lang="en-US" sz="1000">
              <a:solidFill>
                <a:schemeClr val="accent2"/>
              </a:solidFill>
              <a:latin typeface="Calibri" panose="020F0502020204030204" pitchFamily="34" charset="0"/>
            </a:endParaRPr>
          </a:p>
        </p:txBody>
      </p:sp>
      <p:sp>
        <p:nvSpPr>
          <p:cNvPr id="369" name="OTLSHAPE_T_d142f9f44e304b648f7c78b2125a0b4d_TextPercentage" hidden="1"/>
          <p:cNvSpPr txBox="1"/>
          <p:nvPr>
            <p:custDataLst>
              <p:tags r:id="rId102"/>
            </p:custDataLst>
          </p:nvPr>
        </p:nvSpPr>
        <p:spPr>
          <a:xfrm>
            <a:off x="0" y="6314355"/>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370" name="OTLSHAPE_T_d142f9f44e304b648f7c78b2125a0b4d_JoinedDate" hidden="1"/>
          <p:cNvSpPr txBox="1"/>
          <p:nvPr>
            <p:custDataLst>
              <p:tags r:id="rId103"/>
            </p:custDataLst>
          </p:nvPr>
        </p:nvSpPr>
        <p:spPr>
          <a:xfrm>
            <a:off x="0" y="6314355"/>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371" name="OTLSHAPE_T_d142f9f44e304b648f7c78b2125a0b4d_StartDate"/>
          <p:cNvSpPr txBox="1"/>
          <p:nvPr>
            <p:custDataLst>
              <p:tags r:id="rId104"/>
            </p:custDataLst>
          </p:nvPr>
        </p:nvSpPr>
        <p:spPr>
          <a:xfrm>
            <a:off x="4745891" y="5891820"/>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23/7/2018</a:t>
            </a:r>
            <a:endParaRPr lang="en-US" sz="1000" spc="-8">
              <a:solidFill>
                <a:schemeClr val="dk2"/>
              </a:solidFill>
              <a:latin typeface="Calibri" panose="020F0502020204030204" pitchFamily="34" charset="0"/>
            </a:endParaRPr>
          </a:p>
        </p:txBody>
      </p:sp>
      <p:sp>
        <p:nvSpPr>
          <p:cNvPr id="372" name="OTLSHAPE_T_d142f9f44e304b648f7c78b2125a0b4d_Title"/>
          <p:cNvSpPr txBox="1"/>
          <p:nvPr>
            <p:custDataLst>
              <p:tags r:id="rId105"/>
            </p:custDataLst>
          </p:nvPr>
        </p:nvSpPr>
        <p:spPr>
          <a:xfrm>
            <a:off x="5345543" y="5697214"/>
            <a:ext cx="3924300" cy="170519"/>
          </a:xfrm>
          <a:prstGeom prst="rect">
            <a:avLst/>
          </a:prstGeom>
          <a:noFill/>
        </p:spPr>
        <p:txBody>
          <a:bodyPr vert="horz" wrap="square" lIns="0" tIns="0" rIns="0" bIns="0" rtlCol="0" anchor="ctr" anchorCtr="0">
            <a:spAutoFit/>
          </a:bodyPr>
          <a:lstStyle/>
          <a:p>
            <a:r>
              <a:rPr lang="en-US" sz="1100" b="1" spc="-4" smtClean="0">
                <a:solidFill>
                  <a:schemeClr val="dk1"/>
                </a:solidFill>
                <a:latin typeface="Calibri" panose="020F0502020204030204" pitchFamily="34" charset="0"/>
              </a:rPr>
              <a:t>A 2.8. Analiza uzoraka biofilma kornjača elektronskim mikroskopom</a:t>
            </a:r>
            <a:endParaRPr lang="en-US" sz="1100" b="1" spc="-4">
              <a:solidFill>
                <a:schemeClr val="dk1"/>
              </a:solidFill>
              <a:latin typeface="Calibri" panose="020F0502020204030204" pitchFamily="34" charset="0"/>
            </a:endParaRPr>
          </a:p>
        </p:txBody>
      </p:sp>
      <p:sp>
        <p:nvSpPr>
          <p:cNvPr id="373" name="OTLSHAPE_T_d142f9f44e304b648f7c78b2125a0b4d_EndDate"/>
          <p:cNvSpPr txBox="1"/>
          <p:nvPr>
            <p:custDataLst>
              <p:tags r:id="rId106"/>
            </p:custDataLst>
          </p:nvPr>
        </p:nvSpPr>
        <p:spPr>
          <a:xfrm>
            <a:off x="8815036" y="5891820"/>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1/9/2018</a:t>
            </a:r>
            <a:endParaRPr lang="en-US" sz="1000" spc="-8">
              <a:solidFill>
                <a:schemeClr val="dk2"/>
              </a:solidFill>
              <a:latin typeface="Calibri" panose="020F0502020204030204" pitchFamily="34" charset="0"/>
            </a:endParaRPr>
          </a:p>
        </p:txBody>
      </p:sp>
      <p:sp>
        <p:nvSpPr>
          <p:cNvPr id="374" name="OTLSHAPE_T_17e299e7e37348269b3209d0c69e1542_Shape"/>
          <p:cNvSpPr/>
          <p:nvPr>
            <p:custDataLst>
              <p:tags r:id="rId107"/>
            </p:custDataLst>
          </p:nvPr>
        </p:nvSpPr>
        <p:spPr>
          <a:xfrm>
            <a:off x="3511091" y="6134432"/>
            <a:ext cx="5257800" cy="203200"/>
          </a:xfrm>
          <a:prstGeom prst="roundRect">
            <a:avLst>
              <a:gd name="adj" fmla="val 100000"/>
            </a:avLst>
          </a:prstGeom>
          <a:solidFill>
            <a:schemeClr val="accent5"/>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TLSHAPE_T_17e299e7e37348269b3209d0c69e1542_ShapePercentage" hidden="1"/>
          <p:cNvSpPr/>
          <p:nvPr>
            <p:custDataLst>
              <p:tags r:id="rId108"/>
            </p:custDataLst>
          </p:nvPr>
        </p:nvSpPr>
        <p:spPr>
          <a:xfrm>
            <a:off x="3511091" y="659654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TLSHAPE_T_17e299e7e37348269b3209d0c69e1542_Duration" hidden="1"/>
          <p:cNvSpPr txBox="1"/>
          <p:nvPr>
            <p:custDataLst>
              <p:tags r:id="rId109"/>
            </p:custDataLst>
          </p:nvPr>
        </p:nvSpPr>
        <p:spPr>
          <a:xfrm>
            <a:off x="0" y="6596549"/>
            <a:ext cx="3937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63 days</a:t>
            </a:r>
            <a:endParaRPr lang="en-US" sz="1000">
              <a:solidFill>
                <a:schemeClr val="accent2"/>
              </a:solidFill>
              <a:latin typeface="Calibri" panose="020F0502020204030204" pitchFamily="34" charset="0"/>
            </a:endParaRPr>
          </a:p>
        </p:txBody>
      </p:sp>
      <p:sp>
        <p:nvSpPr>
          <p:cNvPr id="377" name="OTLSHAPE_T_17e299e7e37348269b3209d0c69e1542_TextPercentage" hidden="1"/>
          <p:cNvSpPr txBox="1"/>
          <p:nvPr>
            <p:custDataLst>
              <p:tags r:id="rId110"/>
            </p:custDataLst>
          </p:nvPr>
        </p:nvSpPr>
        <p:spPr>
          <a:xfrm>
            <a:off x="0" y="6751574"/>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378" name="OTLSHAPE_T_17e299e7e37348269b3209d0c69e1542_JoinedDate" hidden="1"/>
          <p:cNvSpPr txBox="1"/>
          <p:nvPr>
            <p:custDataLst>
              <p:tags r:id="rId111"/>
            </p:custDataLst>
          </p:nvPr>
        </p:nvSpPr>
        <p:spPr>
          <a:xfrm>
            <a:off x="0" y="6751574"/>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379" name="OTLSHAPE_T_17e299e7e37348269b3209d0c69e1542_StartDate"/>
          <p:cNvSpPr txBox="1"/>
          <p:nvPr>
            <p:custDataLst>
              <p:tags r:id="rId112"/>
            </p:custDataLst>
          </p:nvPr>
        </p:nvSpPr>
        <p:spPr>
          <a:xfrm>
            <a:off x="2975828" y="6158520"/>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1/7/2018</a:t>
            </a:r>
            <a:endParaRPr lang="en-US" sz="1000" spc="-8">
              <a:solidFill>
                <a:schemeClr val="dk2"/>
              </a:solidFill>
              <a:latin typeface="Calibri" panose="020F0502020204030204" pitchFamily="34" charset="0"/>
            </a:endParaRPr>
          </a:p>
        </p:txBody>
      </p:sp>
      <p:sp>
        <p:nvSpPr>
          <p:cNvPr id="380" name="OTLSHAPE_T_17e299e7e37348269b3209d0c69e1542_EndDate"/>
          <p:cNvSpPr txBox="1"/>
          <p:nvPr>
            <p:custDataLst>
              <p:tags r:id="rId113"/>
            </p:custDataLst>
          </p:nvPr>
        </p:nvSpPr>
        <p:spPr>
          <a:xfrm>
            <a:off x="8815036" y="6158520"/>
            <a:ext cx="4953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1/9/2018</a:t>
            </a:r>
            <a:endParaRPr lang="en-US" sz="1000" spc="-8">
              <a:solidFill>
                <a:schemeClr val="dk2"/>
              </a:solidFill>
              <a:latin typeface="Calibri" panose="020F0502020204030204" pitchFamily="34" charset="0"/>
            </a:endParaRPr>
          </a:p>
        </p:txBody>
      </p:sp>
      <p:sp>
        <p:nvSpPr>
          <p:cNvPr id="381" name="OTLSHAPE_T_17e299e7e37348269b3209d0c69e1542_Title"/>
          <p:cNvSpPr txBox="1"/>
          <p:nvPr>
            <p:custDataLst>
              <p:tags r:id="rId114"/>
            </p:custDataLst>
          </p:nvPr>
        </p:nvSpPr>
        <p:spPr>
          <a:xfrm>
            <a:off x="5003278" y="6150773"/>
            <a:ext cx="2273300" cy="170519"/>
          </a:xfrm>
          <a:prstGeom prst="rect">
            <a:avLst/>
          </a:prstGeom>
          <a:noFill/>
        </p:spPr>
        <p:txBody>
          <a:bodyPr vert="horz" wrap="square" lIns="0" tIns="0" rIns="0" bIns="0" rtlCol="0" anchor="ctr" anchorCtr="0">
            <a:spAutoFit/>
          </a:bodyPr>
          <a:lstStyle/>
          <a:p>
            <a:pPr algn="ctr"/>
            <a:r>
              <a:rPr lang="en-US" sz="1100" b="1" spc="-6" smtClean="0">
                <a:solidFill>
                  <a:schemeClr val="dk1"/>
                </a:solidFill>
                <a:latin typeface="Calibri" panose="020F0502020204030204" pitchFamily="34" charset="0"/>
              </a:rPr>
              <a:t>A 2.9. Trening u taksonomiji dijatomeja</a:t>
            </a:r>
            <a:endParaRPr lang="en-US" sz="1100" b="1" spc="-6">
              <a:solidFill>
                <a:schemeClr val="dk1"/>
              </a:solidFill>
              <a:latin typeface="Calibri" panose="020F0502020204030204" pitchFamily="34" charset="0"/>
            </a:endParaRPr>
          </a:p>
        </p:txBody>
      </p:sp>
      <p:sp>
        <p:nvSpPr>
          <p:cNvPr id="382" name="OTLSHAPE_T_3235767b700c43ff9969c2fe32cb29e4_Shape"/>
          <p:cNvSpPr/>
          <p:nvPr>
            <p:custDataLst>
              <p:tags r:id="rId115"/>
            </p:custDataLst>
          </p:nvPr>
        </p:nvSpPr>
        <p:spPr>
          <a:xfrm>
            <a:off x="3010786" y="6571651"/>
            <a:ext cx="508000" cy="203200"/>
          </a:xfrm>
          <a:prstGeom prst="roundRect">
            <a:avLst>
              <a:gd name="adj" fmla="val 100000"/>
            </a:avLst>
          </a:prstGeom>
          <a:solidFill>
            <a:srgbClr val="6F3198"/>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TLSHAPE_T_3235767b700c43ff9969c2fe32cb29e4_ShapePercentage" hidden="1"/>
          <p:cNvSpPr/>
          <p:nvPr>
            <p:custDataLst>
              <p:tags r:id="rId116"/>
            </p:custDataLst>
          </p:nvPr>
        </p:nvSpPr>
        <p:spPr>
          <a:xfrm>
            <a:off x="3010786" y="7033768"/>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TLSHAPE_T_3235767b700c43ff9969c2fe32cb29e4_Duration" hidden="1"/>
          <p:cNvSpPr txBox="1"/>
          <p:nvPr>
            <p:custDataLst>
              <p:tags r:id="rId117"/>
            </p:custDataLst>
          </p:nvPr>
        </p:nvSpPr>
        <p:spPr>
          <a:xfrm>
            <a:off x="0" y="6863249"/>
            <a:ext cx="330200" cy="155025"/>
          </a:xfrm>
          <a:prstGeom prst="rect">
            <a:avLst/>
          </a:prstGeom>
          <a:noFill/>
        </p:spPr>
        <p:txBody>
          <a:bodyPr vert="horz" wrap="square" lIns="0" tIns="0" rIns="0" bIns="0" rtlCol="0" anchor="ctr" anchorCtr="0">
            <a:spAutoFit/>
          </a:bodyPr>
          <a:lstStyle/>
          <a:p>
            <a:pPr algn="ctr"/>
            <a:r>
              <a:rPr lang="en-US" sz="1000" smtClean="0">
                <a:solidFill>
                  <a:schemeClr val="accent2"/>
                </a:solidFill>
                <a:latin typeface="Calibri" panose="020F0502020204030204" pitchFamily="34" charset="0"/>
              </a:rPr>
              <a:t>6 days</a:t>
            </a:r>
            <a:endParaRPr lang="en-US" sz="1000">
              <a:solidFill>
                <a:schemeClr val="accent2"/>
              </a:solidFill>
              <a:latin typeface="Calibri" panose="020F0502020204030204" pitchFamily="34" charset="0"/>
            </a:endParaRPr>
          </a:p>
        </p:txBody>
      </p:sp>
      <p:sp>
        <p:nvSpPr>
          <p:cNvPr id="385" name="OTLSHAPE_T_3235767b700c43ff9969c2fe32cb29e4_TextPercentage" hidden="1"/>
          <p:cNvSpPr txBox="1"/>
          <p:nvPr>
            <p:custDataLst>
              <p:tags r:id="rId118"/>
            </p:custDataLst>
          </p:nvPr>
        </p:nvSpPr>
        <p:spPr>
          <a:xfrm>
            <a:off x="0" y="7018274"/>
            <a:ext cx="0" cy="153888"/>
          </a:xfrm>
          <a:prstGeom prst="rect">
            <a:avLst/>
          </a:prstGeom>
          <a:noFill/>
        </p:spPr>
        <p:txBody>
          <a:bodyPr vert="horz" wrap="square" lIns="0" tIns="0" rIns="0" bIns="0" rtlCol="0" anchor="ctr" anchorCtr="0">
            <a:spAutoFit/>
          </a:bodyPr>
          <a:lstStyle/>
          <a:p>
            <a:pPr algn="ctr"/>
            <a:endParaRPr lang="en-US" sz="1000">
              <a:solidFill>
                <a:schemeClr val="accent2"/>
              </a:solidFill>
              <a:latin typeface="Calibri" panose="020F0502020204030204" pitchFamily="34" charset="0"/>
            </a:endParaRPr>
          </a:p>
        </p:txBody>
      </p:sp>
      <p:sp>
        <p:nvSpPr>
          <p:cNvPr id="386" name="OTLSHAPE_T_3235767b700c43ff9969c2fe32cb29e4_JoinedDate" hidden="1"/>
          <p:cNvSpPr txBox="1"/>
          <p:nvPr>
            <p:custDataLst>
              <p:tags r:id="rId119"/>
            </p:custDataLst>
          </p:nvPr>
        </p:nvSpPr>
        <p:spPr>
          <a:xfrm>
            <a:off x="0" y="7018274"/>
            <a:ext cx="0" cy="153888"/>
          </a:xfrm>
          <a:prstGeom prst="rect">
            <a:avLst/>
          </a:prstGeom>
          <a:noFill/>
        </p:spPr>
        <p:txBody>
          <a:bodyPr vert="horz" wrap="square" lIns="0" tIns="0" rIns="0" bIns="0" rtlCol="0" anchor="ctr" anchorCtr="0">
            <a:spAutoFit/>
          </a:bodyPr>
          <a:lstStyle/>
          <a:p>
            <a:pPr algn="ctr"/>
            <a:endParaRPr lang="en-US" sz="1000">
              <a:solidFill>
                <a:schemeClr val="dk2"/>
              </a:solidFill>
              <a:latin typeface="Calibri" panose="020F0502020204030204" pitchFamily="34" charset="0"/>
            </a:endParaRPr>
          </a:p>
        </p:txBody>
      </p:sp>
      <p:sp>
        <p:nvSpPr>
          <p:cNvPr id="387" name="OTLSHAPE_T_3235767b700c43ff9969c2fe32cb29e4_StartDate"/>
          <p:cNvSpPr txBox="1"/>
          <p:nvPr>
            <p:custDataLst>
              <p:tags r:id="rId120"/>
            </p:custDataLst>
          </p:nvPr>
        </p:nvSpPr>
        <p:spPr>
          <a:xfrm>
            <a:off x="2411134" y="6595739"/>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25/6/2018</a:t>
            </a:r>
            <a:endParaRPr lang="en-US" sz="1000" spc="-8">
              <a:solidFill>
                <a:schemeClr val="dk2"/>
              </a:solidFill>
              <a:latin typeface="Calibri" panose="020F0502020204030204" pitchFamily="34" charset="0"/>
            </a:endParaRPr>
          </a:p>
        </p:txBody>
      </p:sp>
      <p:sp>
        <p:nvSpPr>
          <p:cNvPr id="388" name="OTLSHAPE_T_3235767b700c43ff9969c2fe32cb29e4_Title"/>
          <p:cNvSpPr txBox="1"/>
          <p:nvPr>
            <p:custDataLst>
              <p:tags r:id="rId121"/>
            </p:custDataLst>
          </p:nvPr>
        </p:nvSpPr>
        <p:spPr>
          <a:xfrm>
            <a:off x="3010786" y="6401132"/>
            <a:ext cx="5969000" cy="170519"/>
          </a:xfrm>
          <a:prstGeom prst="rect">
            <a:avLst/>
          </a:prstGeom>
          <a:noFill/>
        </p:spPr>
        <p:txBody>
          <a:bodyPr vert="horz" wrap="square" lIns="0" tIns="0" rIns="0" bIns="0" rtlCol="0" anchor="ctr" anchorCtr="0">
            <a:spAutoFit/>
          </a:bodyPr>
          <a:lstStyle/>
          <a:p>
            <a:r>
              <a:rPr lang="en-US" sz="1100" b="1" spc="-2" smtClean="0">
                <a:solidFill>
                  <a:schemeClr val="dk1"/>
                </a:solidFill>
                <a:latin typeface="Calibri" panose="020F0502020204030204" pitchFamily="34" charset="0"/>
              </a:rPr>
              <a:t>A 7.2. Sudjelovanje na međunarodnoj konferenciji – International Diatom Symposium, Berlin Njemačka</a:t>
            </a:r>
            <a:endParaRPr lang="en-US" sz="1100" b="1" spc="-2">
              <a:solidFill>
                <a:schemeClr val="dk1"/>
              </a:solidFill>
              <a:latin typeface="Calibri" panose="020F0502020204030204" pitchFamily="34" charset="0"/>
            </a:endParaRPr>
          </a:p>
        </p:txBody>
      </p:sp>
      <p:sp>
        <p:nvSpPr>
          <p:cNvPr id="389" name="OTLSHAPE_T_3235767b700c43ff9969c2fe32cb29e4_EndDate"/>
          <p:cNvSpPr txBox="1"/>
          <p:nvPr>
            <p:custDataLst>
              <p:tags r:id="rId122"/>
            </p:custDataLst>
          </p:nvPr>
        </p:nvSpPr>
        <p:spPr>
          <a:xfrm>
            <a:off x="3561833" y="6595739"/>
            <a:ext cx="558800" cy="155025"/>
          </a:xfrm>
          <a:prstGeom prst="rect">
            <a:avLst/>
          </a:prstGeom>
          <a:noFill/>
        </p:spPr>
        <p:txBody>
          <a:bodyPr vert="horz" wrap="square" lIns="0" tIns="0" rIns="0" bIns="0" rtlCol="0" anchor="ctr" anchorCtr="0">
            <a:spAutoFit/>
          </a:bodyPr>
          <a:lstStyle/>
          <a:p>
            <a:pPr algn="ctr"/>
            <a:r>
              <a:rPr lang="en-US" sz="1000" spc="-8" smtClean="0">
                <a:solidFill>
                  <a:schemeClr val="dk2"/>
                </a:solidFill>
                <a:latin typeface="Calibri" panose="020F0502020204030204" pitchFamily="34" charset="0"/>
              </a:rPr>
              <a:t>30/6/2018</a:t>
            </a:r>
            <a:endParaRPr lang="en-US" sz="1000" spc="-8">
              <a:solidFill>
                <a:schemeClr val="dk2"/>
              </a:solidFill>
              <a:latin typeface="Calibri" panose="020F0502020204030204" pitchFamily="34" charset="0"/>
            </a:endParaRPr>
          </a:p>
        </p:txBody>
      </p:sp>
      <p:sp>
        <p:nvSpPr>
          <p:cNvPr id="390" name="TextBox 389"/>
          <p:cNvSpPr txBox="1"/>
          <p:nvPr/>
        </p:nvSpPr>
        <p:spPr>
          <a:xfrm>
            <a:off x="80017" y="0"/>
            <a:ext cx="3581558" cy="461665"/>
          </a:xfrm>
          <a:prstGeom prst="rect">
            <a:avLst/>
          </a:prstGeom>
          <a:noFill/>
        </p:spPr>
        <p:txBody>
          <a:bodyPr wrap="none" rtlCol="0">
            <a:spAutoFit/>
          </a:bodyPr>
          <a:lstStyle/>
          <a:p>
            <a:r>
              <a:rPr lang="hr-HR" sz="2400" b="1" dirty="0" err="1" smtClean="0"/>
              <a:t>TurtleBIOME</a:t>
            </a:r>
            <a:r>
              <a:rPr lang="hr-HR" sz="2400" b="1" dirty="0" smtClean="0"/>
              <a:t> Q2 aktivnosti</a:t>
            </a:r>
            <a:endParaRPr lang="en-US" sz="2400" b="1" dirty="0"/>
          </a:p>
        </p:txBody>
      </p:sp>
    </p:spTree>
    <p:custDataLst>
      <p:tags r:id="rId1"/>
    </p:custDataLst>
    <p:extLst>
      <p:ext uri="{BB962C8B-B14F-4D97-AF65-F5344CB8AC3E}">
        <p14:creationId xmlns:p14="http://schemas.microsoft.com/office/powerpoint/2010/main" val="1637520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846" y="1194837"/>
            <a:ext cx="7486868" cy="2862322"/>
          </a:xfrm>
          <a:prstGeom prst="rect">
            <a:avLst/>
          </a:prstGeom>
          <a:noFill/>
        </p:spPr>
        <p:txBody>
          <a:bodyPr wrap="square" rtlCol="0">
            <a:spAutoFit/>
          </a:bodyPr>
          <a:lstStyle/>
          <a:p>
            <a:pPr algn="just"/>
            <a:r>
              <a:rPr lang="en-US" b="1" dirty="0"/>
              <a:t>H1: </a:t>
            </a:r>
            <a:r>
              <a:rPr lang="en-US" b="1" dirty="0" err="1"/>
              <a:t>Glavate</a:t>
            </a:r>
            <a:r>
              <a:rPr lang="en-US" b="1" dirty="0"/>
              <a:t> </a:t>
            </a:r>
            <a:r>
              <a:rPr lang="en-US" b="1" dirty="0" err="1"/>
              <a:t>želve</a:t>
            </a:r>
            <a:r>
              <a:rPr lang="en-US" b="1" dirty="0"/>
              <a:t> u </a:t>
            </a:r>
            <a:r>
              <a:rPr lang="en-US" b="1" dirty="0" err="1"/>
              <a:t>Jadranskom</a:t>
            </a:r>
            <a:r>
              <a:rPr lang="en-US" b="1" dirty="0"/>
              <a:t> </a:t>
            </a:r>
            <a:r>
              <a:rPr lang="en-US" b="1" dirty="0" err="1"/>
              <a:t>moru</a:t>
            </a:r>
            <a:r>
              <a:rPr lang="en-US" b="1" dirty="0"/>
              <a:t> </a:t>
            </a:r>
            <a:r>
              <a:rPr lang="en-US" b="1" dirty="0" err="1"/>
              <a:t>imaju</a:t>
            </a:r>
            <a:r>
              <a:rPr lang="en-US" b="1" dirty="0"/>
              <a:t> </a:t>
            </a:r>
            <a:r>
              <a:rPr lang="en-US" b="1" dirty="0" err="1"/>
              <a:t>jedinstvene</a:t>
            </a:r>
            <a:r>
              <a:rPr lang="en-US" b="1" dirty="0"/>
              <a:t> </a:t>
            </a:r>
            <a:r>
              <a:rPr lang="en-US" b="1" dirty="0" err="1" smtClean="0"/>
              <a:t>epizoi</a:t>
            </a:r>
            <a:r>
              <a:rPr lang="hr-HR" b="1" dirty="0" smtClean="0"/>
              <a:t>č</a:t>
            </a:r>
            <a:r>
              <a:rPr lang="en-US" b="1" dirty="0" err="1" smtClean="0"/>
              <a:t>ke</a:t>
            </a:r>
            <a:r>
              <a:rPr lang="en-US" b="1" dirty="0" smtClean="0"/>
              <a:t> </a:t>
            </a:r>
            <a:r>
              <a:rPr lang="en-US" b="1" dirty="0" err="1"/>
              <a:t>i</a:t>
            </a:r>
            <a:r>
              <a:rPr lang="en-US" b="1" dirty="0"/>
              <a:t> </a:t>
            </a:r>
            <a:r>
              <a:rPr lang="en-US" b="1" dirty="0" err="1" smtClean="0"/>
              <a:t>endozoi</a:t>
            </a:r>
            <a:r>
              <a:rPr lang="hr-HR" b="1" dirty="0" smtClean="0"/>
              <a:t>č</a:t>
            </a:r>
            <a:r>
              <a:rPr lang="en-US" b="1" dirty="0" err="1" smtClean="0"/>
              <a:t>ke</a:t>
            </a:r>
            <a:r>
              <a:rPr lang="en-US" b="1" dirty="0" smtClean="0"/>
              <a:t> </a:t>
            </a:r>
            <a:r>
              <a:rPr lang="en-US" b="1" dirty="0" err="1"/>
              <a:t>zajednice</a:t>
            </a:r>
            <a:r>
              <a:rPr lang="en-US" dirty="0"/>
              <a:t>, </a:t>
            </a:r>
            <a:r>
              <a:rPr lang="en-US" dirty="0" err="1"/>
              <a:t>koje</a:t>
            </a:r>
            <a:r>
              <a:rPr lang="en-US" dirty="0"/>
              <a:t> se </a:t>
            </a:r>
            <a:r>
              <a:rPr lang="en-US" dirty="0" err="1" smtClean="0"/>
              <a:t>razlikuju</a:t>
            </a:r>
            <a:r>
              <a:rPr lang="en-US" dirty="0" smtClean="0"/>
              <a:t> </a:t>
            </a:r>
            <a:r>
              <a:rPr lang="en-US" dirty="0"/>
              <a:t>od </a:t>
            </a:r>
            <a:r>
              <a:rPr lang="en-US" dirty="0" err="1"/>
              <a:t>zajednica</a:t>
            </a:r>
            <a:r>
              <a:rPr lang="en-US" dirty="0"/>
              <a:t> </a:t>
            </a:r>
            <a:r>
              <a:rPr lang="en-US" dirty="0" smtClean="0"/>
              <a:t>u</a:t>
            </a:r>
            <a:r>
              <a:rPr lang="hr-HR" dirty="0" smtClean="0"/>
              <a:t>/na</a:t>
            </a:r>
            <a:r>
              <a:rPr lang="en-US" dirty="0" smtClean="0"/>
              <a:t> </a:t>
            </a:r>
            <a:r>
              <a:rPr lang="en-US" dirty="0" err="1"/>
              <a:t>atlantskim</a:t>
            </a:r>
            <a:r>
              <a:rPr lang="en-US" dirty="0"/>
              <a:t> </a:t>
            </a:r>
            <a:r>
              <a:rPr lang="en-US" dirty="0" err="1"/>
              <a:t>i</a:t>
            </a:r>
            <a:r>
              <a:rPr lang="en-US" dirty="0"/>
              <a:t> </a:t>
            </a:r>
            <a:r>
              <a:rPr lang="en-US" dirty="0" err="1" smtClean="0"/>
              <a:t>pacifi</a:t>
            </a:r>
            <a:r>
              <a:rPr lang="hr-HR" dirty="0" smtClean="0"/>
              <a:t>č</a:t>
            </a:r>
            <a:r>
              <a:rPr lang="en-US" dirty="0" err="1" smtClean="0"/>
              <a:t>kim</a:t>
            </a:r>
            <a:r>
              <a:rPr lang="en-US" dirty="0" smtClean="0"/>
              <a:t> </a:t>
            </a:r>
            <a:r>
              <a:rPr lang="en-US" dirty="0" err="1"/>
              <a:t>glavatim</a:t>
            </a:r>
            <a:r>
              <a:rPr lang="en-US" dirty="0"/>
              <a:t> </a:t>
            </a:r>
            <a:r>
              <a:rPr lang="en-US" dirty="0" err="1"/>
              <a:t>želvama</a:t>
            </a:r>
            <a:r>
              <a:rPr lang="en-US" dirty="0"/>
              <a:t>, </a:t>
            </a:r>
            <a:r>
              <a:rPr lang="en-US" dirty="0" err="1"/>
              <a:t>što</a:t>
            </a:r>
            <a:r>
              <a:rPr lang="en-US" dirty="0"/>
              <a:t> je </a:t>
            </a:r>
            <a:r>
              <a:rPr lang="en-US" dirty="0" err="1" smtClean="0"/>
              <a:t>najve</a:t>
            </a:r>
            <a:r>
              <a:rPr lang="hr-HR" dirty="0" smtClean="0"/>
              <a:t>ć</a:t>
            </a:r>
            <a:r>
              <a:rPr lang="en-US" dirty="0" err="1" smtClean="0"/>
              <a:t>im</a:t>
            </a:r>
            <a:r>
              <a:rPr lang="en-US" dirty="0" smtClean="0"/>
              <a:t> </a:t>
            </a:r>
            <a:r>
              <a:rPr lang="en-US" dirty="0" err="1"/>
              <a:t>dijelom</a:t>
            </a:r>
            <a:r>
              <a:rPr lang="en-US" dirty="0"/>
              <a:t> </a:t>
            </a:r>
            <a:r>
              <a:rPr lang="en-US" dirty="0" err="1" smtClean="0"/>
              <a:t>posljedica</a:t>
            </a:r>
            <a:r>
              <a:rPr lang="hr-HR" dirty="0" smtClean="0"/>
              <a:t> </a:t>
            </a:r>
            <a:r>
              <a:rPr lang="en-US" dirty="0" err="1" smtClean="0"/>
              <a:t>zemljopisne</a:t>
            </a:r>
            <a:r>
              <a:rPr lang="en-US" dirty="0" smtClean="0"/>
              <a:t> </a:t>
            </a:r>
            <a:r>
              <a:rPr lang="en-US" dirty="0" err="1"/>
              <a:t>izolacije</a:t>
            </a:r>
            <a:r>
              <a:rPr lang="en-US" dirty="0"/>
              <a:t> </a:t>
            </a:r>
            <a:r>
              <a:rPr lang="en-US" dirty="0" err="1"/>
              <a:t>Mediterana</a:t>
            </a:r>
            <a:r>
              <a:rPr lang="en-US" dirty="0"/>
              <a:t>; </a:t>
            </a:r>
            <a:endParaRPr lang="hr-HR" dirty="0" smtClean="0"/>
          </a:p>
          <a:p>
            <a:pPr algn="just"/>
            <a:endParaRPr lang="en-US" dirty="0"/>
          </a:p>
          <a:p>
            <a:pPr algn="just"/>
            <a:r>
              <a:rPr lang="en-US" b="1" dirty="0" smtClean="0"/>
              <a:t>H</a:t>
            </a:r>
            <a:r>
              <a:rPr lang="hr-HR" b="1" dirty="0" smtClean="0"/>
              <a:t>2</a:t>
            </a:r>
            <a:r>
              <a:rPr lang="en-US" dirty="0" smtClean="0"/>
              <a:t>: </a:t>
            </a:r>
            <a:r>
              <a:rPr lang="en-US" dirty="0" err="1"/>
              <a:t>Dugotrajno</a:t>
            </a:r>
            <a:r>
              <a:rPr lang="en-US" dirty="0"/>
              <a:t> </a:t>
            </a:r>
            <a:r>
              <a:rPr lang="en-US" dirty="0" err="1"/>
              <a:t>držanje</a:t>
            </a:r>
            <a:r>
              <a:rPr lang="en-US" dirty="0"/>
              <a:t> </a:t>
            </a:r>
            <a:r>
              <a:rPr lang="en-US" dirty="0" err="1"/>
              <a:t>glavatih</a:t>
            </a:r>
            <a:r>
              <a:rPr lang="en-US" dirty="0"/>
              <a:t> </a:t>
            </a:r>
            <a:r>
              <a:rPr lang="en-US" dirty="0" err="1"/>
              <a:t>želvi</a:t>
            </a:r>
            <a:r>
              <a:rPr lang="en-US" dirty="0"/>
              <a:t> u </a:t>
            </a:r>
            <a:r>
              <a:rPr lang="en-US" dirty="0" err="1"/>
              <a:t>kontroliranim</a:t>
            </a:r>
            <a:r>
              <a:rPr lang="en-US" dirty="0"/>
              <a:t> </a:t>
            </a:r>
            <a:r>
              <a:rPr lang="en-US" dirty="0" err="1"/>
              <a:t>uvjetima</a:t>
            </a:r>
            <a:r>
              <a:rPr lang="en-US" dirty="0"/>
              <a:t> u </a:t>
            </a:r>
            <a:r>
              <a:rPr lang="en-US" dirty="0" err="1"/>
              <a:t>centrima</a:t>
            </a:r>
            <a:r>
              <a:rPr lang="en-US" dirty="0"/>
              <a:t> </a:t>
            </a:r>
            <a:r>
              <a:rPr lang="en-US" dirty="0" err="1"/>
              <a:t>za</a:t>
            </a:r>
            <a:r>
              <a:rPr lang="en-US" dirty="0"/>
              <a:t> </a:t>
            </a:r>
            <a:r>
              <a:rPr lang="en-US" dirty="0" err="1"/>
              <a:t>oporavak</a:t>
            </a:r>
            <a:r>
              <a:rPr lang="en-US" dirty="0"/>
              <a:t> </a:t>
            </a:r>
            <a:r>
              <a:rPr lang="en-US" dirty="0" err="1"/>
              <a:t>ili</a:t>
            </a:r>
            <a:r>
              <a:rPr lang="en-US" dirty="0"/>
              <a:t> </a:t>
            </a:r>
            <a:r>
              <a:rPr lang="en-US" dirty="0" err="1" smtClean="0"/>
              <a:t>akvarijima</a:t>
            </a:r>
            <a:r>
              <a:rPr lang="hr-HR" dirty="0" smtClean="0"/>
              <a:t> </a:t>
            </a:r>
            <a:r>
              <a:rPr lang="en-US" dirty="0" err="1" smtClean="0"/>
              <a:t>utje</a:t>
            </a:r>
            <a:r>
              <a:rPr lang="hr-HR" dirty="0" smtClean="0"/>
              <a:t>č</a:t>
            </a:r>
            <a:r>
              <a:rPr lang="en-US" dirty="0" smtClean="0"/>
              <a:t>e </a:t>
            </a:r>
            <a:r>
              <a:rPr lang="en-US" dirty="0" err="1"/>
              <a:t>na</a:t>
            </a:r>
            <a:r>
              <a:rPr lang="en-US" dirty="0"/>
              <a:t> </a:t>
            </a:r>
            <a:r>
              <a:rPr lang="en-US" dirty="0" err="1" smtClean="0"/>
              <a:t>epizoi</a:t>
            </a:r>
            <a:r>
              <a:rPr lang="hr-HR" dirty="0" smtClean="0"/>
              <a:t>č</a:t>
            </a:r>
            <a:r>
              <a:rPr lang="en-US" dirty="0" err="1" smtClean="0"/>
              <a:t>ke</a:t>
            </a:r>
            <a:r>
              <a:rPr lang="en-US" dirty="0" smtClean="0"/>
              <a:t> </a:t>
            </a:r>
            <a:r>
              <a:rPr lang="en-US" dirty="0" err="1"/>
              <a:t>i</a:t>
            </a:r>
            <a:r>
              <a:rPr lang="en-US" dirty="0"/>
              <a:t> </a:t>
            </a:r>
            <a:r>
              <a:rPr lang="en-US" dirty="0" err="1" smtClean="0"/>
              <a:t>endozoi</a:t>
            </a:r>
            <a:r>
              <a:rPr lang="hr-HR" dirty="0" smtClean="0"/>
              <a:t>č</a:t>
            </a:r>
            <a:r>
              <a:rPr lang="en-US" dirty="0" err="1" smtClean="0"/>
              <a:t>ke</a:t>
            </a:r>
            <a:r>
              <a:rPr lang="en-US" dirty="0" smtClean="0"/>
              <a:t> </a:t>
            </a:r>
            <a:r>
              <a:rPr lang="en-US" dirty="0" err="1"/>
              <a:t>zajednice</a:t>
            </a:r>
            <a:r>
              <a:rPr lang="en-US" dirty="0"/>
              <a:t>, </a:t>
            </a:r>
            <a:r>
              <a:rPr lang="en-US" dirty="0" err="1"/>
              <a:t>što</a:t>
            </a:r>
            <a:r>
              <a:rPr lang="en-US" dirty="0"/>
              <a:t> </a:t>
            </a:r>
            <a:r>
              <a:rPr lang="en-US" dirty="0" err="1"/>
              <a:t>dovodi</a:t>
            </a:r>
            <a:r>
              <a:rPr lang="en-US" dirty="0"/>
              <a:t> do </a:t>
            </a:r>
            <a:r>
              <a:rPr lang="en-US" b="1" dirty="0" err="1"/>
              <a:t>razlika</a:t>
            </a:r>
            <a:r>
              <a:rPr lang="en-US" b="1" dirty="0"/>
              <a:t> u </a:t>
            </a:r>
            <a:r>
              <a:rPr lang="en-US" b="1" dirty="0" err="1"/>
              <a:t>sastavu</a:t>
            </a:r>
            <a:r>
              <a:rPr lang="en-US" b="1" dirty="0"/>
              <a:t> </a:t>
            </a:r>
            <a:r>
              <a:rPr lang="en-US" b="1" dirty="0" err="1"/>
              <a:t>zajednica</a:t>
            </a:r>
            <a:r>
              <a:rPr lang="en-US" b="1" dirty="0"/>
              <a:t> </a:t>
            </a:r>
            <a:r>
              <a:rPr lang="en-US" b="1" dirty="0" err="1" smtClean="0"/>
              <a:t>izme</a:t>
            </a:r>
            <a:r>
              <a:rPr lang="hr-HR" b="1" dirty="0" smtClean="0"/>
              <a:t>đ</a:t>
            </a:r>
            <a:r>
              <a:rPr lang="en-US" b="1" dirty="0" smtClean="0"/>
              <a:t>u </a:t>
            </a:r>
            <a:r>
              <a:rPr lang="en-US" b="1" dirty="0" err="1"/>
              <a:t>zdravih</a:t>
            </a:r>
            <a:r>
              <a:rPr lang="en-US" b="1" dirty="0"/>
              <a:t> </a:t>
            </a:r>
            <a:r>
              <a:rPr lang="en-US" b="1" dirty="0" err="1" smtClean="0"/>
              <a:t>i</a:t>
            </a:r>
            <a:r>
              <a:rPr lang="hr-HR" b="1" dirty="0" smtClean="0"/>
              <a:t> </a:t>
            </a:r>
            <a:r>
              <a:rPr lang="en-US" b="1" dirty="0" err="1" smtClean="0"/>
              <a:t>bolesnih</a:t>
            </a:r>
            <a:r>
              <a:rPr lang="en-US" b="1" dirty="0" smtClean="0"/>
              <a:t> </a:t>
            </a:r>
            <a:r>
              <a:rPr lang="en-US" b="1" dirty="0" err="1"/>
              <a:t>jedinki</a:t>
            </a:r>
            <a:r>
              <a:rPr lang="en-US" b="1" dirty="0"/>
              <a:t> </a:t>
            </a:r>
            <a:r>
              <a:rPr lang="en-US" dirty="0" err="1"/>
              <a:t>te</a:t>
            </a:r>
            <a:r>
              <a:rPr lang="en-US" dirty="0"/>
              <a:t> </a:t>
            </a:r>
            <a:r>
              <a:rPr lang="en-US" dirty="0" err="1"/>
              <a:t>može</a:t>
            </a:r>
            <a:r>
              <a:rPr lang="en-US" dirty="0"/>
              <a:t> </a:t>
            </a:r>
            <a:r>
              <a:rPr lang="en-US" dirty="0" err="1"/>
              <a:t>poslužiti</a:t>
            </a:r>
            <a:r>
              <a:rPr lang="en-US" dirty="0"/>
              <a:t> </a:t>
            </a:r>
            <a:r>
              <a:rPr lang="en-US" dirty="0" err="1"/>
              <a:t>kao</a:t>
            </a:r>
            <a:r>
              <a:rPr lang="en-US" dirty="0"/>
              <a:t> </a:t>
            </a:r>
            <a:r>
              <a:rPr lang="en-US" dirty="0" err="1"/>
              <a:t>indikator</a:t>
            </a:r>
            <a:r>
              <a:rPr lang="en-US" dirty="0"/>
              <a:t> </a:t>
            </a:r>
            <a:r>
              <a:rPr lang="en-US" dirty="0" err="1" smtClean="0"/>
              <a:t>zdravlj</a:t>
            </a:r>
            <a:r>
              <a:rPr lang="hr-HR" dirty="0" smtClean="0"/>
              <a:t>a</a:t>
            </a:r>
            <a:r>
              <a:rPr lang="en-US" dirty="0" smtClean="0"/>
              <a:t> </a:t>
            </a:r>
            <a:r>
              <a:rPr lang="en-US" dirty="0" err="1"/>
              <a:t>i</a:t>
            </a:r>
            <a:r>
              <a:rPr lang="en-US" dirty="0"/>
              <a:t> </a:t>
            </a:r>
            <a:r>
              <a:rPr lang="en-US" dirty="0" err="1" smtClean="0"/>
              <a:t>biološk</a:t>
            </a:r>
            <a:r>
              <a:rPr lang="hr-HR" dirty="0" smtClean="0"/>
              <a:t>og </a:t>
            </a:r>
            <a:r>
              <a:rPr lang="en-US" dirty="0" err="1" smtClean="0"/>
              <a:t>fitnes</a:t>
            </a:r>
            <a:r>
              <a:rPr lang="hr-HR" dirty="0" smtClean="0"/>
              <a:t>a</a:t>
            </a:r>
            <a:r>
              <a:rPr lang="en-US" dirty="0" smtClean="0"/>
              <a:t> </a:t>
            </a:r>
            <a:r>
              <a:rPr lang="en-US" dirty="0" err="1"/>
              <a:t>morskih</a:t>
            </a:r>
            <a:r>
              <a:rPr lang="en-US" dirty="0"/>
              <a:t> </a:t>
            </a:r>
            <a:r>
              <a:rPr lang="en-US" dirty="0" err="1" smtClean="0"/>
              <a:t>kornja</a:t>
            </a:r>
            <a:r>
              <a:rPr lang="hr-HR" dirty="0" smtClean="0"/>
              <a:t>č</a:t>
            </a:r>
            <a:r>
              <a:rPr lang="en-US" dirty="0" smtClean="0"/>
              <a:t>a</a:t>
            </a:r>
            <a:r>
              <a:rPr lang="en-US" dirty="0"/>
              <a:t>. </a:t>
            </a:r>
          </a:p>
        </p:txBody>
      </p:sp>
      <p:pic>
        <p:nvPicPr>
          <p:cNvPr id="3" name="Picture 2" descr="E:\Karin2013\Dokumenti\web\2014\web kornjace\01- n.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6518" y="550842"/>
            <a:ext cx="3794134" cy="217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80002" y="331863"/>
            <a:ext cx="4616520" cy="461665"/>
          </a:xfrm>
          <a:prstGeom prst="rect">
            <a:avLst/>
          </a:prstGeom>
          <a:noFill/>
        </p:spPr>
        <p:txBody>
          <a:bodyPr wrap="none" rtlCol="0">
            <a:spAutoFit/>
          </a:bodyPr>
          <a:lstStyle/>
          <a:p>
            <a:r>
              <a:rPr lang="hr-HR" sz="2400" b="1" dirty="0" smtClean="0"/>
              <a:t>Hipoteze TurtleBIOME projekta</a:t>
            </a:r>
            <a:endParaRPr lang="en-US" sz="2400" b="1" dirty="0"/>
          </a:p>
        </p:txBody>
      </p:sp>
      <p:sp>
        <p:nvSpPr>
          <p:cNvPr id="5" name="Footer Placeholder 4"/>
          <p:cNvSpPr>
            <a:spLocks noGrp="1"/>
          </p:cNvSpPr>
          <p:nvPr>
            <p:ph type="ftr" sz="quarter" idx="11"/>
          </p:nvPr>
        </p:nvSpPr>
        <p:spPr/>
        <p:txBody>
          <a:bodyPr/>
          <a:lstStyle/>
          <a:p>
            <a:r>
              <a:rPr lang="en-US" smtClean="0"/>
              <a:t>TurtleBIOME</a:t>
            </a:r>
            <a:endParaRPr lang="en-US"/>
          </a:p>
        </p:txBody>
      </p:sp>
      <p:sp>
        <p:nvSpPr>
          <p:cNvPr id="6" name="Rectangle 5"/>
          <p:cNvSpPr/>
          <p:nvPr/>
        </p:nvSpPr>
        <p:spPr>
          <a:xfrm>
            <a:off x="3224270" y="4325025"/>
            <a:ext cx="8255306" cy="2031325"/>
          </a:xfrm>
          <a:prstGeom prst="rect">
            <a:avLst/>
          </a:prstGeom>
        </p:spPr>
        <p:txBody>
          <a:bodyPr wrap="square">
            <a:spAutoFit/>
          </a:bodyPr>
          <a:lstStyle/>
          <a:p>
            <a:pPr algn="ctr"/>
            <a:r>
              <a:rPr lang="hr-HR" b="1" dirty="0" err="1" smtClean="0"/>
              <a:t>TurtleBIOME</a:t>
            </a:r>
            <a:r>
              <a:rPr lang="hr-HR" b="1" dirty="0" smtClean="0"/>
              <a:t> </a:t>
            </a:r>
            <a:r>
              <a:rPr lang="en-US" b="1" dirty="0" err="1" smtClean="0"/>
              <a:t>projekt</a:t>
            </a:r>
            <a:r>
              <a:rPr lang="en-US" b="1" dirty="0" smtClean="0"/>
              <a:t> </a:t>
            </a:r>
            <a:endParaRPr lang="hr-HR" b="1" dirty="0" smtClean="0"/>
          </a:p>
          <a:p>
            <a:pPr algn="ctr"/>
            <a:r>
              <a:rPr lang="hr-HR" dirty="0" smtClean="0"/>
              <a:t>pripada u </a:t>
            </a:r>
            <a:r>
              <a:rPr lang="en-US" dirty="0" err="1" smtClean="0"/>
              <a:t>prioritetno</a:t>
            </a:r>
            <a:r>
              <a:rPr lang="en-US" dirty="0" smtClean="0"/>
              <a:t> </a:t>
            </a:r>
            <a:r>
              <a:rPr lang="en-US" dirty="0" err="1" smtClean="0"/>
              <a:t>podru</a:t>
            </a:r>
            <a:r>
              <a:rPr lang="hr-HR" dirty="0" smtClean="0"/>
              <a:t>č</a:t>
            </a:r>
            <a:r>
              <a:rPr lang="en-US" dirty="0" smtClean="0"/>
              <a:t>je </a:t>
            </a:r>
            <a:r>
              <a:rPr lang="en-US" dirty="0" err="1"/>
              <a:t>istraživanja</a:t>
            </a:r>
            <a:r>
              <a:rPr lang="en-US" dirty="0"/>
              <a:t> </a:t>
            </a:r>
            <a:r>
              <a:rPr lang="en-US" dirty="0" err="1" smtClean="0"/>
              <a:t>morskih</a:t>
            </a:r>
            <a:r>
              <a:rPr lang="hr-HR" dirty="0" smtClean="0"/>
              <a:t> </a:t>
            </a:r>
            <a:r>
              <a:rPr lang="en-US" dirty="0" err="1" smtClean="0"/>
              <a:t>kornja</a:t>
            </a:r>
            <a:r>
              <a:rPr lang="hr-HR" dirty="0" smtClean="0"/>
              <a:t>č</a:t>
            </a:r>
            <a:r>
              <a:rPr lang="en-US" dirty="0" smtClean="0"/>
              <a:t>a</a:t>
            </a:r>
            <a:r>
              <a:rPr lang="en-US" dirty="0"/>
              <a:t>, </a:t>
            </a:r>
            <a:r>
              <a:rPr lang="en-US" dirty="0" err="1"/>
              <a:t>na</a:t>
            </a:r>
            <a:r>
              <a:rPr lang="en-US" dirty="0"/>
              <a:t> </a:t>
            </a:r>
            <a:r>
              <a:rPr lang="en-US" dirty="0" err="1"/>
              <a:t>nacionalnoj</a:t>
            </a:r>
            <a:r>
              <a:rPr lang="en-US" dirty="0"/>
              <a:t> </a:t>
            </a:r>
            <a:r>
              <a:rPr lang="en-US" dirty="0" err="1"/>
              <a:t>i</a:t>
            </a:r>
            <a:r>
              <a:rPr lang="en-US" dirty="0"/>
              <a:t> </a:t>
            </a:r>
            <a:r>
              <a:rPr lang="en-US" dirty="0" smtClean="0"/>
              <a:t>me</a:t>
            </a:r>
            <a:r>
              <a:rPr lang="hr-HR" dirty="0" smtClean="0"/>
              <a:t>đ</a:t>
            </a:r>
            <a:r>
              <a:rPr lang="en-US" dirty="0" err="1" smtClean="0"/>
              <a:t>unarodnoj</a:t>
            </a:r>
            <a:r>
              <a:rPr lang="en-US" dirty="0" smtClean="0"/>
              <a:t> </a:t>
            </a:r>
            <a:r>
              <a:rPr lang="en-US" dirty="0" err="1"/>
              <a:t>razini</a:t>
            </a:r>
            <a:r>
              <a:rPr lang="en-US" dirty="0"/>
              <a:t>, </a:t>
            </a:r>
            <a:r>
              <a:rPr lang="en-US" dirty="0" err="1" smtClean="0"/>
              <a:t>budu</a:t>
            </a:r>
            <a:r>
              <a:rPr lang="hr-HR" dirty="0" smtClean="0"/>
              <a:t>ć</a:t>
            </a:r>
            <a:r>
              <a:rPr lang="en-US" dirty="0" err="1" smtClean="0"/>
              <a:t>i</a:t>
            </a:r>
            <a:r>
              <a:rPr lang="en-US" dirty="0" smtClean="0"/>
              <a:t> </a:t>
            </a:r>
            <a:r>
              <a:rPr lang="en-US" dirty="0"/>
              <a:t>da </a:t>
            </a:r>
            <a:r>
              <a:rPr lang="hr-HR" dirty="0" err="1" smtClean="0"/>
              <a:t>ć</a:t>
            </a:r>
            <a:r>
              <a:rPr lang="en-US" dirty="0" smtClean="0"/>
              <a:t>e </a:t>
            </a:r>
            <a:r>
              <a:rPr lang="en-US" dirty="0" err="1"/>
              <a:t>osigurati</a:t>
            </a:r>
            <a:r>
              <a:rPr lang="en-US" dirty="0"/>
              <a:t> </a:t>
            </a:r>
            <a:r>
              <a:rPr lang="en-US" dirty="0" err="1"/>
              <a:t>krajnje</a:t>
            </a:r>
            <a:r>
              <a:rPr lang="en-US" dirty="0"/>
              <a:t> </a:t>
            </a:r>
            <a:r>
              <a:rPr lang="en-US" dirty="0" err="1"/>
              <a:t>potrebne</a:t>
            </a:r>
            <a:r>
              <a:rPr lang="en-US" dirty="0"/>
              <a:t> </a:t>
            </a:r>
            <a:r>
              <a:rPr lang="en-US" dirty="0" err="1" smtClean="0"/>
              <a:t>znanstvene</a:t>
            </a:r>
            <a:r>
              <a:rPr lang="hr-HR" dirty="0" smtClean="0"/>
              <a:t> </a:t>
            </a:r>
            <a:r>
              <a:rPr lang="en-US" dirty="0" err="1" smtClean="0"/>
              <a:t>informacije</a:t>
            </a:r>
            <a:r>
              <a:rPr lang="en-US" dirty="0" smtClean="0"/>
              <a:t> </a:t>
            </a:r>
            <a:r>
              <a:rPr lang="en-US" dirty="0"/>
              <a:t>o </a:t>
            </a:r>
            <a:r>
              <a:rPr lang="en-US" dirty="0" err="1"/>
              <a:t>zdravstvenom</a:t>
            </a:r>
            <a:r>
              <a:rPr lang="en-US" dirty="0"/>
              <a:t> </a:t>
            </a:r>
            <a:r>
              <a:rPr lang="en-US" dirty="0" err="1"/>
              <a:t>statusu</a:t>
            </a:r>
            <a:r>
              <a:rPr lang="en-US" dirty="0"/>
              <a:t> </a:t>
            </a:r>
            <a:r>
              <a:rPr lang="en-US" dirty="0" err="1" smtClean="0"/>
              <a:t>kornja</a:t>
            </a:r>
            <a:r>
              <a:rPr lang="hr-HR" dirty="0" smtClean="0"/>
              <a:t>č</a:t>
            </a:r>
            <a:r>
              <a:rPr lang="en-US" dirty="0" smtClean="0"/>
              <a:t>a</a:t>
            </a:r>
            <a:r>
              <a:rPr lang="en-US" dirty="0"/>
              <a:t>, </a:t>
            </a:r>
            <a:r>
              <a:rPr lang="en-US" dirty="0" err="1"/>
              <a:t>primjerenim</a:t>
            </a:r>
            <a:r>
              <a:rPr lang="en-US" dirty="0"/>
              <a:t> </a:t>
            </a:r>
            <a:r>
              <a:rPr lang="en-US" dirty="0" err="1"/>
              <a:t>uvjetima</a:t>
            </a:r>
            <a:r>
              <a:rPr lang="en-US" dirty="0"/>
              <a:t> </a:t>
            </a:r>
            <a:r>
              <a:rPr lang="en-US" dirty="0" err="1"/>
              <a:t>za</a:t>
            </a:r>
            <a:r>
              <a:rPr lang="en-US" dirty="0"/>
              <a:t> </a:t>
            </a:r>
            <a:r>
              <a:rPr lang="en-US" dirty="0" err="1"/>
              <a:t>držanje</a:t>
            </a:r>
            <a:r>
              <a:rPr lang="en-US" dirty="0"/>
              <a:t> </a:t>
            </a:r>
            <a:r>
              <a:rPr lang="en-US" dirty="0" err="1"/>
              <a:t>životinja</a:t>
            </a:r>
            <a:r>
              <a:rPr lang="en-US" dirty="0"/>
              <a:t> u </a:t>
            </a:r>
            <a:r>
              <a:rPr lang="en-US" dirty="0" err="1" smtClean="0"/>
              <a:t>zato</a:t>
            </a:r>
            <a:r>
              <a:rPr lang="hr-HR" dirty="0" smtClean="0"/>
              <a:t>č</a:t>
            </a:r>
            <a:r>
              <a:rPr lang="en-US" dirty="0" err="1" smtClean="0"/>
              <a:t>eništvu</a:t>
            </a:r>
            <a:r>
              <a:rPr lang="en-US" dirty="0" smtClean="0"/>
              <a:t> </a:t>
            </a:r>
            <a:r>
              <a:rPr lang="en-US" dirty="0" err="1" smtClean="0"/>
              <a:t>i</a:t>
            </a:r>
            <a:r>
              <a:rPr lang="hr-HR" dirty="0" smtClean="0"/>
              <a:t> </a:t>
            </a:r>
            <a:r>
              <a:rPr lang="en-US" dirty="0" err="1" smtClean="0"/>
              <a:t>nove</a:t>
            </a:r>
            <a:r>
              <a:rPr lang="en-US" dirty="0" smtClean="0"/>
              <a:t> </a:t>
            </a:r>
            <a:r>
              <a:rPr lang="en-US" dirty="0" err="1"/>
              <a:t>podatke</a:t>
            </a:r>
            <a:r>
              <a:rPr lang="en-US" dirty="0"/>
              <a:t> o </a:t>
            </a:r>
            <a:r>
              <a:rPr lang="en-US" dirty="0" err="1"/>
              <a:t>ekologiji</a:t>
            </a:r>
            <a:r>
              <a:rPr lang="en-US" dirty="0"/>
              <a:t>  </a:t>
            </a:r>
            <a:r>
              <a:rPr lang="hr-HR" dirty="0" smtClean="0"/>
              <a:t>g</a:t>
            </a:r>
            <a:r>
              <a:rPr lang="en-US" dirty="0" err="1" smtClean="0"/>
              <a:t>lavate</a:t>
            </a:r>
            <a:r>
              <a:rPr lang="en-US" dirty="0" smtClean="0"/>
              <a:t> </a:t>
            </a:r>
            <a:r>
              <a:rPr lang="en-US" dirty="0" err="1"/>
              <a:t>želve</a:t>
            </a:r>
            <a:r>
              <a:rPr lang="en-US" dirty="0"/>
              <a:t> u </a:t>
            </a:r>
            <a:r>
              <a:rPr lang="en-US" dirty="0" err="1"/>
              <a:t>Jadranu</a:t>
            </a:r>
            <a:r>
              <a:rPr lang="en-US" dirty="0"/>
              <a:t>, </a:t>
            </a:r>
            <a:r>
              <a:rPr lang="hr-HR" dirty="0" err="1" smtClean="0"/>
              <a:t>č</a:t>
            </a:r>
            <a:r>
              <a:rPr lang="en-US" dirty="0" err="1" smtClean="0"/>
              <a:t>ime</a:t>
            </a:r>
            <a:r>
              <a:rPr lang="en-US" dirty="0" smtClean="0"/>
              <a:t> </a:t>
            </a:r>
            <a:r>
              <a:rPr lang="en-US" dirty="0"/>
              <a:t>se </a:t>
            </a:r>
            <a:r>
              <a:rPr lang="en-US" dirty="0" err="1"/>
              <a:t>upotpunjuju</a:t>
            </a:r>
            <a:r>
              <a:rPr lang="en-US" dirty="0"/>
              <a:t> </a:t>
            </a:r>
            <a:r>
              <a:rPr lang="en-US" dirty="0" err="1"/>
              <a:t>potrebni</a:t>
            </a:r>
            <a:r>
              <a:rPr lang="en-US" dirty="0"/>
              <a:t> </a:t>
            </a:r>
            <a:r>
              <a:rPr lang="en-US" dirty="0" err="1" smtClean="0"/>
              <a:t>uvjeti</a:t>
            </a:r>
            <a:r>
              <a:rPr lang="hr-HR" dirty="0" smtClean="0"/>
              <a:t> </a:t>
            </a:r>
            <a:r>
              <a:rPr lang="pl-PL" dirty="0" smtClean="0"/>
              <a:t>za </a:t>
            </a:r>
            <a:r>
              <a:rPr lang="pl-PL" dirty="0"/>
              <a:t>planiranje nacionalne strategije za zaštitu ove vrste. </a:t>
            </a:r>
            <a:endParaRPr lang="en-US" dirty="0"/>
          </a:p>
        </p:txBody>
      </p:sp>
    </p:spTree>
    <p:extLst>
      <p:ext uri="{BB962C8B-B14F-4D97-AF65-F5344CB8AC3E}">
        <p14:creationId xmlns:p14="http://schemas.microsoft.com/office/powerpoint/2010/main" val="2976086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stretch>
            <a:fillRect/>
          </a:stretch>
        </p:blipFill>
        <p:spPr>
          <a:xfrm>
            <a:off x="4192722" y="4008006"/>
            <a:ext cx="4978846" cy="1867067"/>
          </a:xfrm>
          <a:prstGeom prst="rect">
            <a:avLst/>
          </a:prstGeom>
        </p:spPr>
      </p:pic>
      <p:sp>
        <p:nvSpPr>
          <p:cNvPr id="2" name="Rectangle 1"/>
          <p:cNvSpPr/>
          <p:nvPr/>
        </p:nvSpPr>
        <p:spPr>
          <a:xfrm>
            <a:off x="336218" y="302830"/>
            <a:ext cx="3067828" cy="400110"/>
          </a:xfrm>
          <a:prstGeom prst="rect">
            <a:avLst/>
          </a:prstGeom>
        </p:spPr>
        <p:txBody>
          <a:bodyPr wrap="none">
            <a:spAutoFit/>
          </a:bodyPr>
          <a:lstStyle/>
          <a:p>
            <a:r>
              <a:rPr lang="hr-HR" sz="2000" b="1" dirty="0" smtClean="0">
                <a:solidFill>
                  <a:srgbClr val="303030"/>
                </a:solidFill>
                <a:latin typeface="Open Sans" panose="020B0606030504020204" pitchFamily="34" charset="0"/>
              </a:rPr>
              <a:t>Suradnici na projektu</a:t>
            </a:r>
            <a:r>
              <a:rPr lang="en-US" dirty="0" smtClean="0">
                <a:solidFill>
                  <a:srgbClr val="303030"/>
                </a:solidFill>
                <a:latin typeface="Open Sans" panose="020B0606030504020204" pitchFamily="34" charset="0"/>
              </a:rPr>
              <a:t>:</a:t>
            </a:r>
            <a:endParaRPr lang="en-US" sz="2800" dirty="0" smtClean="0">
              <a:solidFill>
                <a:srgbClr val="000000"/>
              </a:solidFill>
              <a:latin typeface="Times New Roman" panose="02020603050405020304" pitchFamily="18" charset="0"/>
            </a:endParaRPr>
          </a:p>
        </p:txBody>
      </p:sp>
      <p:pic>
        <p:nvPicPr>
          <p:cNvPr id="3" name="Picture 2" descr="Image result for karin gobić"/>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872" y="885273"/>
            <a:ext cx="3332560" cy="2220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Karin2013\Dokumenti\Kornjace\Pustanje Rospa\pluk2834294.jpg.crop_displa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0651" y="843700"/>
            <a:ext cx="172672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2378"/>
          <a:stretch/>
        </p:blipFill>
        <p:spPr bwMode="auto">
          <a:xfrm>
            <a:off x="3631192" y="164040"/>
            <a:ext cx="1123061" cy="100419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614055" y="3183366"/>
            <a:ext cx="1931939" cy="338554"/>
          </a:xfrm>
          <a:prstGeom prst="rect">
            <a:avLst/>
          </a:prstGeom>
        </p:spPr>
        <p:txBody>
          <a:bodyPr wrap="none">
            <a:spAutoFit/>
          </a:bodyPr>
          <a:lstStyle/>
          <a:p>
            <a:r>
              <a:rPr lang="en-US" sz="1600" b="0" i="0" dirty="0" smtClean="0">
                <a:solidFill>
                  <a:srgbClr val="1D2129"/>
                </a:solidFill>
                <a:effectLst/>
                <a:latin typeface="Open Sans" panose="020B0606030504020204" pitchFamily="34" charset="0"/>
                <a:ea typeface="Open Sans" panose="020B0606030504020204" pitchFamily="34" charset="0"/>
                <a:cs typeface="Open Sans" panose="020B0606030504020204" pitchFamily="34" charset="0"/>
              </a:rPr>
              <a:t>dr.sc.</a:t>
            </a:r>
            <a:r>
              <a:rPr lang="hr-HR" sz="1600" b="0" i="0" dirty="0" smtClean="0">
                <a:solidFill>
                  <a:srgbClr val="1D2129"/>
                </a:solidFill>
                <a:effectLst/>
                <a:latin typeface="Open Sans" panose="020B0606030504020204" pitchFamily="34" charset="0"/>
                <a:ea typeface="Open Sans" panose="020B0606030504020204" pitchFamily="34" charset="0"/>
                <a:cs typeface="Open Sans" panose="020B0606030504020204" pitchFamily="34" charset="0"/>
              </a:rPr>
              <a:t> </a:t>
            </a:r>
            <a:r>
              <a:rPr lang="en-US" sz="1600" b="0" i="0" dirty="0" smtClean="0">
                <a:solidFill>
                  <a:srgbClr val="1D2129"/>
                </a:solidFill>
                <a:effectLst/>
                <a:latin typeface="Open Sans" panose="020B0606030504020204" pitchFamily="34" charset="0"/>
                <a:ea typeface="Open Sans" panose="020B0606030504020204" pitchFamily="34" charset="0"/>
                <a:cs typeface="Open Sans" panose="020B0606030504020204" pitchFamily="34" charset="0"/>
              </a:rPr>
              <a:t>Milena </a:t>
            </a:r>
            <a:r>
              <a:rPr lang="en-US" sz="1600" b="0" i="0" dirty="0" err="1" smtClean="0">
                <a:solidFill>
                  <a:srgbClr val="1D2129"/>
                </a:solidFill>
                <a:effectLst/>
                <a:latin typeface="Open Sans" panose="020B0606030504020204" pitchFamily="34" charset="0"/>
                <a:ea typeface="Open Sans" panose="020B0606030504020204" pitchFamily="34" charset="0"/>
                <a:cs typeface="Open Sans" panose="020B0606030504020204" pitchFamily="34" charset="0"/>
              </a:rPr>
              <a:t>Mičić</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p:cNvSpPr/>
          <p:nvPr/>
        </p:nvSpPr>
        <p:spPr>
          <a:xfrm>
            <a:off x="131112" y="3105591"/>
            <a:ext cx="3238387" cy="338554"/>
          </a:xfrm>
          <a:prstGeom prst="rect">
            <a:avLst/>
          </a:prstGeom>
        </p:spPr>
        <p:txBody>
          <a:bodyPr wrap="none">
            <a:spAutoFit/>
          </a:bodyPr>
          <a:lstStyle/>
          <a:p>
            <a:r>
              <a:rPr lang="en-US" sz="1600" b="0" i="0" dirty="0" err="1" smtClean="0">
                <a:solidFill>
                  <a:srgbClr val="1D2129"/>
                </a:solidFill>
                <a:effectLst/>
                <a:latin typeface="Open Sans" panose="020B0606030504020204" pitchFamily="34" charset="0"/>
                <a:ea typeface="Open Sans" panose="020B0606030504020204" pitchFamily="34" charset="0"/>
                <a:cs typeface="Open Sans" panose="020B0606030504020204" pitchFamily="34" charset="0"/>
              </a:rPr>
              <a:t>dipl.ing.biol</a:t>
            </a:r>
            <a:r>
              <a:rPr lang="en-US" sz="1600" b="0" i="0" dirty="0" smtClean="0">
                <a:solidFill>
                  <a:srgbClr val="1D2129"/>
                </a:solidFill>
                <a:effectLst/>
                <a:latin typeface="Open Sans" panose="020B0606030504020204" pitchFamily="34" charset="0"/>
                <a:ea typeface="Open Sans" panose="020B0606030504020204" pitchFamily="34" charset="0"/>
                <a:cs typeface="Open Sans" panose="020B0606030504020204" pitchFamily="34" charset="0"/>
              </a:rPr>
              <a:t>.</a:t>
            </a:r>
            <a:r>
              <a:rPr lang="hr-HR" sz="1600" b="0" i="0" dirty="0" smtClean="0">
                <a:solidFill>
                  <a:srgbClr val="1D2129"/>
                </a:solidFill>
                <a:effectLst/>
                <a:latin typeface="Open Sans" panose="020B0606030504020204" pitchFamily="34" charset="0"/>
                <a:ea typeface="Open Sans" panose="020B0606030504020204" pitchFamily="34" charset="0"/>
                <a:cs typeface="Open Sans" panose="020B0606030504020204" pitchFamily="34" charset="0"/>
              </a:rPr>
              <a:t> </a:t>
            </a:r>
            <a:r>
              <a:rPr lang="en-US" sz="1600" b="0" i="0" dirty="0" smtClean="0">
                <a:solidFill>
                  <a:srgbClr val="1D2129"/>
                </a:solidFill>
                <a:effectLst/>
                <a:latin typeface="Open Sans" panose="020B0606030504020204" pitchFamily="34" charset="0"/>
                <a:ea typeface="Open Sans" panose="020B0606030504020204" pitchFamily="34" charset="0"/>
                <a:cs typeface="Open Sans" panose="020B0606030504020204" pitchFamily="34" charset="0"/>
              </a:rPr>
              <a:t>Karin </a:t>
            </a:r>
            <a:r>
              <a:rPr lang="en-US" sz="1600" b="0" i="0" dirty="0" err="1" smtClean="0">
                <a:solidFill>
                  <a:srgbClr val="1D2129"/>
                </a:solidFill>
                <a:effectLst/>
                <a:latin typeface="Open Sans" panose="020B0606030504020204" pitchFamily="34" charset="0"/>
                <a:ea typeface="Open Sans" panose="020B0606030504020204" pitchFamily="34" charset="0"/>
                <a:cs typeface="Open Sans" panose="020B0606030504020204" pitchFamily="34" charset="0"/>
              </a:rPr>
              <a:t>Gobić</a:t>
            </a:r>
            <a:r>
              <a:rPr lang="en-US" sz="1600" b="0" i="0" dirty="0" smtClean="0">
                <a:solidFill>
                  <a:srgbClr val="1D2129"/>
                </a:solidFill>
                <a:effectLst/>
                <a:latin typeface="Open Sans" panose="020B0606030504020204" pitchFamily="34" charset="0"/>
                <a:ea typeface="Open Sans" panose="020B0606030504020204" pitchFamily="34" charset="0"/>
                <a:cs typeface="Open Sans" panose="020B0606030504020204" pitchFamily="34" charset="0"/>
              </a:rPr>
              <a:t> </a:t>
            </a:r>
            <a:r>
              <a:rPr lang="en-US" sz="1600" b="0" i="0" dirty="0" err="1" smtClean="0">
                <a:solidFill>
                  <a:srgbClr val="1D2129"/>
                </a:solidFill>
                <a:effectLst/>
                <a:latin typeface="Open Sans" panose="020B0606030504020204" pitchFamily="34" charset="0"/>
                <a:ea typeface="Open Sans" panose="020B0606030504020204" pitchFamily="34" charset="0"/>
                <a:cs typeface="Open Sans" panose="020B0606030504020204" pitchFamily="34" charset="0"/>
              </a:rPr>
              <a:t>Medica</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4359" y="135085"/>
            <a:ext cx="1528055" cy="1710207"/>
          </a:xfrm>
          <a:prstGeom prst="rect">
            <a:avLst/>
          </a:prstGeom>
        </p:spPr>
      </p:pic>
      <p:sp>
        <p:nvSpPr>
          <p:cNvPr id="11" name="TextBox 10"/>
          <p:cNvSpPr txBox="1"/>
          <p:nvPr/>
        </p:nvSpPr>
        <p:spPr>
          <a:xfrm>
            <a:off x="5791426" y="1922238"/>
            <a:ext cx="3051673" cy="1107996"/>
          </a:xfrm>
          <a:prstGeom prst="rect">
            <a:avLst/>
          </a:prstGeom>
          <a:noFill/>
        </p:spPr>
        <p:txBody>
          <a:bodyPr wrap="square" rtlCol="0">
            <a:spAutoFit/>
          </a:bodyPr>
          <a:lstStyle/>
          <a:p>
            <a:r>
              <a:rPr lang="hr-HR" sz="1600" dirty="0" smtClean="0"/>
              <a:t>dr.sc. Sandi Orlić, IRB, Zagreb; Morska bakterijska raznolikost i mikrobna ekologija</a:t>
            </a:r>
          </a:p>
          <a:p>
            <a:endParaRPr lang="en-US" dirty="0"/>
          </a:p>
        </p:txBody>
      </p:sp>
      <p:pic>
        <p:nvPicPr>
          <p:cNvPr id="6146" name="Picture 2" descr="Image result for swaraj bas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67627" y="226160"/>
            <a:ext cx="1528055" cy="15280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102520" y="1845292"/>
            <a:ext cx="2908453" cy="830997"/>
          </a:xfrm>
          <a:prstGeom prst="rect">
            <a:avLst/>
          </a:prstGeom>
          <a:noFill/>
        </p:spPr>
        <p:txBody>
          <a:bodyPr wrap="square" rtlCol="0">
            <a:spAutoFit/>
          </a:bodyPr>
          <a:lstStyle/>
          <a:p>
            <a:r>
              <a:rPr lang="hr-HR" sz="1600" dirty="0"/>
              <a:t>d</a:t>
            </a:r>
            <a:r>
              <a:rPr lang="hr-HR" sz="1600" dirty="0" smtClean="0"/>
              <a:t>r.sc. </a:t>
            </a:r>
            <a:r>
              <a:rPr lang="hr-HR" sz="1600" dirty="0" err="1" smtClean="0"/>
              <a:t>Swaraj</a:t>
            </a:r>
            <a:r>
              <a:rPr lang="hr-HR" sz="1600" dirty="0" smtClean="0"/>
              <a:t> Basu, Sveučilište u </a:t>
            </a:r>
            <a:r>
              <a:rPr lang="en-US" sz="1600" dirty="0" err="1" smtClean="0"/>
              <a:t>Göteborg</a:t>
            </a:r>
            <a:r>
              <a:rPr lang="hr-HR" sz="1600" dirty="0" smtClean="0"/>
              <a:t>u; </a:t>
            </a:r>
            <a:r>
              <a:rPr lang="hr-HR" sz="1600" dirty="0" err="1" smtClean="0"/>
              <a:t>Bioinformatika</a:t>
            </a:r>
            <a:endParaRPr lang="en-US" sz="1600" dirty="0"/>
          </a:p>
        </p:txBody>
      </p:sp>
      <p:pic>
        <p:nvPicPr>
          <p:cNvPr id="14"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764" y="3914081"/>
            <a:ext cx="2739887" cy="2054916"/>
          </a:xfrm>
          <a:prstGeom prst="rect">
            <a:avLst/>
          </a:prstGeom>
        </p:spPr>
      </p:pic>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l="26093" t="14654" r="4531" b="26380"/>
          <a:stretch/>
        </p:blipFill>
        <p:spPr>
          <a:xfrm>
            <a:off x="9451694" y="3105591"/>
            <a:ext cx="2016087" cy="2566931"/>
          </a:xfrm>
          <a:prstGeom prst="rect">
            <a:avLst/>
          </a:prstGeom>
        </p:spPr>
      </p:pic>
      <p:sp>
        <p:nvSpPr>
          <p:cNvPr id="13" name="Rectangle 12"/>
          <p:cNvSpPr/>
          <p:nvPr/>
        </p:nvSpPr>
        <p:spPr>
          <a:xfrm>
            <a:off x="8843099" y="5711900"/>
            <a:ext cx="3451725" cy="923330"/>
          </a:xfrm>
          <a:prstGeom prst="rect">
            <a:avLst/>
          </a:prstGeom>
        </p:spPr>
        <p:txBody>
          <a:bodyPr wrap="square">
            <a:spAutoFit/>
          </a:bodyPr>
          <a:lstStyle/>
          <a:p>
            <a:r>
              <a:rPr lang="hr-HR" dirty="0">
                <a:solidFill>
                  <a:srgbClr val="000000"/>
                </a:solidFill>
                <a:latin typeface="Open Sans" panose="020B0606030504020204" pitchFamily="34" charset="0"/>
              </a:rPr>
              <a:t>d</a:t>
            </a:r>
            <a:r>
              <a:rPr lang="hr-HR" dirty="0" smtClean="0">
                <a:solidFill>
                  <a:srgbClr val="000000"/>
                </a:solidFill>
                <a:latin typeface="Open Sans" panose="020B0606030504020204" pitchFamily="34" charset="0"/>
              </a:rPr>
              <a:t>r. </a:t>
            </a:r>
            <a:r>
              <a:rPr lang="hr-HR" dirty="0" err="1" smtClean="0">
                <a:solidFill>
                  <a:srgbClr val="000000"/>
                </a:solidFill>
                <a:latin typeface="Open Sans" panose="020B0606030504020204" pitchFamily="34" charset="0"/>
              </a:rPr>
              <a:t>sc</a:t>
            </a:r>
            <a:r>
              <a:rPr lang="hr-HR" dirty="0" smtClean="0">
                <a:solidFill>
                  <a:srgbClr val="000000"/>
                </a:solidFill>
                <a:latin typeface="Open Sans" panose="020B0606030504020204" pitchFamily="34" charset="0"/>
              </a:rPr>
              <a:t>. </a:t>
            </a:r>
            <a:r>
              <a:rPr lang="hr-HR" dirty="0" err="1" smtClean="0">
                <a:solidFill>
                  <a:srgbClr val="000000"/>
                </a:solidFill>
                <a:latin typeface="Open Sans" panose="020B0606030504020204" pitchFamily="34" charset="0"/>
              </a:rPr>
              <a:t>Roksana</a:t>
            </a:r>
            <a:r>
              <a:rPr lang="hr-HR" dirty="0" smtClean="0">
                <a:solidFill>
                  <a:srgbClr val="000000"/>
                </a:solidFill>
                <a:latin typeface="Open Sans" panose="020B0606030504020204" pitchFamily="34" charset="0"/>
              </a:rPr>
              <a:t> </a:t>
            </a:r>
            <a:r>
              <a:rPr lang="hr-HR" dirty="0" err="1" smtClean="0">
                <a:solidFill>
                  <a:srgbClr val="000000"/>
                </a:solidFill>
                <a:latin typeface="Open Sans" panose="020B0606030504020204" pitchFamily="34" charset="0"/>
              </a:rPr>
              <a:t>Majewska</a:t>
            </a:r>
            <a:r>
              <a:rPr lang="hr-HR" dirty="0" smtClean="0">
                <a:solidFill>
                  <a:srgbClr val="000000"/>
                </a:solidFill>
                <a:latin typeface="Open Sans" panose="020B0606030504020204" pitchFamily="34" charset="0"/>
              </a:rPr>
              <a:t>, Sveučilište u </a:t>
            </a:r>
            <a:r>
              <a:rPr lang="en-US" dirty="0" smtClean="0">
                <a:solidFill>
                  <a:srgbClr val="000000"/>
                </a:solidFill>
                <a:latin typeface="Open Sans" panose="020B0606030504020204" pitchFamily="34" charset="0"/>
              </a:rPr>
              <a:t>Potchefstroom</a:t>
            </a:r>
            <a:r>
              <a:rPr lang="hr-HR" dirty="0" smtClean="0">
                <a:solidFill>
                  <a:srgbClr val="000000"/>
                </a:solidFill>
                <a:latin typeface="Open Sans" panose="020B0606030504020204" pitchFamily="34" charset="0"/>
              </a:rPr>
              <a:t>u, Južna Afrika</a:t>
            </a:r>
            <a:endParaRPr lang="en-US" dirty="0"/>
          </a:p>
        </p:txBody>
      </p:sp>
      <p:sp>
        <p:nvSpPr>
          <p:cNvPr id="16" name="Rectangle 15"/>
          <p:cNvSpPr/>
          <p:nvPr/>
        </p:nvSpPr>
        <p:spPr>
          <a:xfrm>
            <a:off x="550173" y="6031822"/>
            <a:ext cx="3878607" cy="646331"/>
          </a:xfrm>
          <a:prstGeom prst="rect">
            <a:avLst/>
          </a:prstGeom>
        </p:spPr>
        <p:txBody>
          <a:bodyPr wrap="square">
            <a:spAutoFit/>
          </a:bodyPr>
          <a:lstStyle/>
          <a:p>
            <a:r>
              <a:rPr lang="nl-NL" dirty="0">
                <a:solidFill>
                  <a:srgbClr val="000000"/>
                </a:solidFill>
                <a:latin typeface="Open Sans" panose="020B0606030504020204" pitchFamily="34" charset="0"/>
              </a:rPr>
              <a:t>prof. dr. sc. Bart Van de </a:t>
            </a:r>
            <a:r>
              <a:rPr lang="nl-NL" dirty="0" smtClean="0">
                <a:solidFill>
                  <a:srgbClr val="000000"/>
                </a:solidFill>
                <a:latin typeface="Open Sans" panose="020B0606030504020204" pitchFamily="34" charset="0"/>
              </a:rPr>
              <a:t>Vijver</a:t>
            </a:r>
            <a:r>
              <a:rPr lang="hr-HR" dirty="0" smtClean="0">
                <a:solidFill>
                  <a:srgbClr val="000000"/>
                </a:solidFill>
                <a:latin typeface="Open Sans" panose="020B0606030504020204" pitchFamily="34" charset="0"/>
              </a:rPr>
              <a:t>, Botanički vrt, </a:t>
            </a:r>
            <a:r>
              <a:rPr lang="hr-HR" dirty="0" err="1" smtClean="0">
                <a:solidFill>
                  <a:srgbClr val="000000"/>
                </a:solidFill>
                <a:latin typeface="Open Sans" panose="020B0606030504020204" pitchFamily="34" charset="0"/>
              </a:rPr>
              <a:t>Meise</a:t>
            </a:r>
            <a:r>
              <a:rPr lang="hr-HR" dirty="0" smtClean="0">
                <a:solidFill>
                  <a:srgbClr val="000000"/>
                </a:solidFill>
                <a:latin typeface="Open Sans" panose="020B0606030504020204" pitchFamily="34" charset="0"/>
              </a:rPr>
              <a:t>, Belgija</a:t>
            </a:r>
            <a:endParaRPr lang="en-US" dirty="0"/>
          </a:p>
        </p:txBody>
      </p:sp>
      <p:sp>
        <p:nvSpPr>
          <p:cNvPr id="8" name="Footer Placeholder 7"/>
          <p:cNvSpPr>
            <a:spLocks noGrp="1"/>
          </p:cNvSpPr>
          <p:nvPr>
            <p:ph type="ftr" sz="quarter" idx="11"/>
          </p:nvPr>
        </p:nvSpPr>
        <p:spPr/>
        <p:txBody>
          <a:bodyPr/>
          <a:lstStyle/>
          <a:p>
            <a:r>
              <a:rPr lang="en-US" smtClean="0"/>
              <a:t>TurtleBIOME</a:t>
            </a:r>
            <a:endParaRPr lang="en-US"/>
          </a:p>
        </p:txBody>
      </p:sp>
    </p:spTree>
    <p:extLst>
      <p:ext uri="{BB962C8B-B14F-4D97-AF65-F5344CB8AC3E}">
        <p14:creationId xmlns:p14="http://schemas.microsoft.com/office/powerpoint/2010/main" val="1301359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stretch>
            <a:fillRect/>
          </a:stretch>
        </p:blipFill>
        <p:spPr>
          <a:xfrm>
            <a:off x="3650548" y="218549"/>
            <a:ext cx="6134644" cy="291960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06" y="275422"/>
            <a:ext cx="2734520" cy="3189383"/>
          </a:xfrm>
          <a:prstGeom prst="rect">
            <a:avLst/>
          </a:prstGeom>
        </p:spPr>
      </p:pic>
      <p:pic>
        <p:nvPicPr>
          <p:cNvPr id="4" name="Picture 3"/>
          <p:cNvPicPr>
            <a:picLocks noChangeAspect="1"/>
          </p:cNvPicPr>
          <p:nvPr/>
        </p:nvPicPr>
        <p:blipFill>
          <a:blip r:embed="rId4" cstate="print"/>
          <a:stretch>
            <a:fillRect/>
          </a:stretch>
        </p:blipFill>
        <p:spPr>
          <a:xfrm>
            <a:off x="465906" y="4377827"/>
            <a:ext cx="5726548" cy="2285773"/>
          </a:xfrm>
          <a:prstGeom prst="rect">
            <a:avLst/>
          </a:prstGeom>
        </p:spPr>
      </p:pic>
      <p:sp>
        <p:nvSpPr>
          <p:cNvPr id="8" name="Rectangle 7"/>
          <p:cNvSpPr/>
          <p:nvPr/>
        </p:nvSpPr>
        <p:spPr>
          <a:xfrm>
            <a:off x="465825" y="3574840"/>
            <a:ext cx="3886513" cy="646331"/>
          </a:xfrm>
          <a:prstGeom prst="rect">
            <a:avLst/>
          </a:prstGeom>
        </p:spPr>
        <p:txBody>
          <a:bodyPr wrap="none">
            <a:spAutoFit/>
          </a:bodyPr>
          <a:lstStyle/>
          <a:p>
            <a:r>
              <a:rPr lang="hr-HR" b="0" i="0" dirty="0" smtClean="0">
                <a:effectLst/>
                <a:latin typeface="arial" panose="020B0604020202020204" pitchFamily="34" charset="0"/>
              </a:rPr>
              <a:t>Dr. Thomas A. </a:t>
            </a:r>
            <a:r>
              <a:rPr lang="hr-HR" b="0" i="0" dirty="0" err="1" smtClean="0">
                <a:effectLst/>
                <a:latin typeface="arial" panose="020B0604020202020204" pitchFamily="34" charset="0"/>
              </a:rPr>
              <a:t>Frankovich</a:t>
            </a:r>
            <a:endParaRPr lang="hr-HR" b="0" i="0" dirty="0" smtClean="0">
              <a:effectLst/>
              <a:latin typeface="arial" panose="020B0604020202020204" pitchFamily="34" charset="0"/>
            </a:endParaRPr>
          </a:p>
          <a:p>
            <a:r>
              <a:rPr lang="en-US" b="0" i="0" dirty="0" smtClean="0">
                <a:effectLst/>
                <a:latin typeface="arial" panose="020B0604020202020204" pitchFamily="34" charset="0"/>
              </a:rPr>
              <a:t>Florida International University</a:t>
            </a:r>
            <a:r>
              <a:rPr lang="hr-HR" b="0" i="0" dirty="0" smtClean="0">
                <a:effectLst/>
                <a:latin typeface="arial" panose="020B0604020202020204" pitchFamily="34" charset="0"/>
              </a:rPr>
              <a:t>, USA</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4061" y="2794391"/>
            <a:ext cx="3066115" cy="3073630"/>
          </a:xfrm>
          <a:prstGeom prst="rect">
            <a:avLst/>
          </a:prstGeom>
        </p:spPr>
      </p:pic>
      <p:sp>
        <p:nvSpPr>
          <p:cNvPr id="9" name="TextBox 8"/>
          <p:cNvSpPr txBox="1"/>
          <p:nvPr/>
        </p:nvSpPr>
        <p:spPr>
          <a:xfrm>
            <a:off x="6960945" y="5710019"/>
            <a:ext cx="3754682" cy="646331"/>
          </a:xfrm>
          <a:prstGeom prst="rect">
            <a:avLst/>
          </a:prstGeom>
          <a:noFill/>
        </p:spPr>
        <p:txBody>
          <a:bodyPr wrap="none" rtlCol="0">
            <a:spAutoFit/>
          </a:bodyPr>
          <a:lstStyle/>
          <a:p>
            <a:r>
              <a:rPr lang="hr-HR" dirty="0" err="1" smtClean="0"/>
              <a:t>Matt</a:t>
            </a:r>
            <a:r>
              <a:rPr lang="hr-HR" dirty="0" smtClean="0"/>
              <a:t> P. </a:t>
            </a:r>
            <a:r>
              <a:rPr lang="hr-HR" dirty="0" err="1" smtClean="0"/>
              <a:t>Ashworth</a:t>
            </a:r>
            <a:endParaRPr lang="hr-HR" dirty="0" smtClean="0"/>
          </a:p>
          <a:p>
            <a:r>
              <a:rPr lang="en-US" dirty="0" smtClean="0"/>
              <a:t>University of Texas </a:t>
            </a:r>
            <a:r>
              <a:rPr lang="en-US" dirty="0"/>
              <a:t>at </a:t>
            </a:r>
            <a:r>
              <a:rPr lang="en-US" dirty="0" smtClean="0"/>
              <a:t>Austin</a:t>
            </a:r>
            <a:r>
              <a:rPr lang="hr-HR" dirty="0" smtClean="0"/>
              <a:t>, USA</a:t>
            </a:r>
            <a:endParaRPr lang="en-US" dirty="0"/>
          </a:p>
        </p:txBody>
      </p:sp>
      <p:sp>
        <p:nvSpPr>
          <p:cNvPr id="10" name="Rectangle 9"/>
          <p:cNvSpPr/>
          <p:nvPr/>
        </p:nvSpPr>
        <p:spPr>
          <a:xfrm>
            <a:off x="10214032" y="187154"/>
            <a:ext cx="1836144" cy="369332"/>
          </a:xfrm>
          <a:prstGeom prst="rect">
            <a:avLst/>
          </a:prstGeom>
        </p:spPr>
        <p:txBody>
          <a:bodyPr wrap="none">
            <a:spAutoFit/>
          </a:bodyPr>
          <a:lstStyle/>
          <a:p>
            <a:r>
              <a:rPr lang="hr-HR" b="1" dirty="0" smtClean="0">
                <a:solidFill>
                  <a:srgbClr val="303030"/>
                </a:solidFill>
                <a:latin typeface="Open Sans" panose="020B0606030504020204" pitchFamily="34" charset="0"/>
              </a:rPr>
              <a:t>Novi suradnici</a:t>
            </a:r>
            <a:endParaRPr lang="en-US" dirty="0"/>
          </a:p>
        </p:txBody>
      </p:sp>
      <p:sp>
        <p:nvSpPr>
          <p:cNvPr id="5" name="Footer Placeholder 4"/>
          <p:cNvSpPr>
            <a:spLocks noGrp="1"/>
          </p:cNvSpPr>
          <p:nvPr>
            <p:ph type="ftr" sz="quarter" idx="11"/>
          </p:nvPr>
        </p:nvSpPr>
        <p:spPr/>
        <p:txBody>
          <a:bodyPr/>
          <a:lstStyle/>
          <a:p>
            <a:r>
              <a:rPr lang="en-US" smtClean="0"/>
              <a:t>TurtleBIOME</a:t>
            </a:r>
            <a:endParaRPr lang="en-US"/>
          </a:p>
        </p:txBody>
      </p:sp>
    </p:spTree>
    <p:extLst>
      <p:ext uri="{BB962C8B-B14F-4D97-AF65-F5344CB8AC3E}">
        <p14:creationId xmlns:p14="http://schemas.microsoft.com/office/powerpoint/2010/main" val="2226999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1692" y="363557"/>
            <a:ext cx="9596371" cy="6400799"/>
          </a:xfrm>
          <a:prstGeom prst="rect">
            <a:avLst/>
          </a:prstGeom>
        </p:spPr>
      </p:pic>
      <p:sp>
        <p:nvSpPr>
          <p:cNvPr id="3" name="Cloud 2"/>
          <p:cNvSpPr/>
          <p:nvPr/>
        </p:nvSpPr>
        <p:spPr>
          <a:xfrm>
            <a:off x="6455885" y="473724"/>
            <a:ext cx="4186408" cy="285337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200" b="1" dirty="0" smtClean="0"/>
              <a:t>Hvala na pažnji</a:t>
            </a:r>
            <a:endParaRPr lang="en-US" sz="3200" b="1" dirty="0"/>
          </a:p>
        </p:txBody>
      </p:sp>
      <p:sp>
        <p:nvSpPr>
          <p:cNvPr id="4" name="Footer Placeholder 3"/>
          <p:cNvSpPr>
            <a:spLocks noGrp="1"/>
          </p:cNvSpPr>
          <p:nvPr>
            <p:ph type="ftr" sz="quarter" idx="11"/>
          </p:nvPr>
        </p:nvSpPr>
        <p:spPr/>
        <p:txBody>
          <a:bodyPr/>
          <a:lstStyle/>
          <a:p>
            <a:r>
              <a:rPr lang="en-US" smtClean="0"/>
              <a:t>TurtleBIOME</a:t>
            </a:r>
            <a:endParaRPr lang="en-US"/>
          </a:p>
        </p:txBody>
      </p:sp>
      <p:sp>
        <p:nvSpPr>
          <p:cNvPr id="5" name="Rounded Rectangle 4"/>
          <p:cNvSpPr/>
          <p:nvPr/>
        </p:nvSpPr>
        <p:spPr>
          <a:xfrm>
            <a:off x="7506798" y="5787342"/>
            <a:ext cx="3333510" cy="841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dirty="0" smtClean="0"/>
              <a:t>Pitanja - kontakt: </a:t>
            </a:r>
            <a:r>
              <a:rPr lang="en-GB" dirty="0" smtClean="0"/>
              <a:t>suncica.bosak@biol.pmf.hr</a:t>
            </a:r>
            <a:endParaRPr lang="en-GB" dirty="0"/>
          </a:p>
        </p:txBody>
      </p:sp>
    </p:spTree>
    <p:extLst>
      <p:ext uri="{BB962C8B-B14F-4D97-AF65-F5344CB8AC3E}">
        <p14:creationId xmlns:p14="http://schemas.microsoft.com/office/powerpoint/2010/main" val="3249694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0151" y="3663749"/>
            <a:ext cx="1879209" cy="18792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2667" y="3919975"/>
            <a:ext cx="4176021" cy="1445239"/>
          </a:xfrm>
          <a:prstGeom prst="rect">
            <a:avLst/>
          </a:prstGeom>
        </p:spPr>
      </p:pic>
      <p:sp>
        <p:nvSpPr>
          <p:cNvPr id="10" name="TextBox 9"/>
          <p:cNvSpPr txBox="1"/>
          <p:nvPr/>
        </p:nvSpPr>
        <p:spPr>
          <a:xfrm>
            <a:off x="4927601" y="237892"/>
            <a:ext cx="2128724" cy="584775"/>
          </a:xfrm>
          <a:prstGeom prst="rect">
            <a:avLst/>
          </a:prstGeom>
          <a:noFill/>
        </p:spPr>
        <p:txBody>
          <a:bodyPr wrap="none" rtlCol="0">
            <a:spAutoFit/>
          </a:bodyPr>
          <a:lstStyle/>
          <a:p>
            <a:r>
              <a:rPr lang="hr-HR" sz="3200" b="1" dirty="0" smtClean="0"/>
              <a:t>ZAHVALA</a:t>
            </a:r>
            <a:r>
              <a:rPr lang="hr-HR" dirty="0" smtClean="0"/>
              <a:t> </a:t>
            </a:r>
            <a:endParaRPr lang="en-US"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8791" y="1599997"/>
            <a:ext cx="3090502" cy="1286422"/>
          </a:xfrm>
          <a:prstGeom prst="rect">
            <a:avLst/>
          </a:prstGeom>
        </p:spPr>
      </p:pic>
      <p:sp>
        <p:nvSpPr>
          <p:cNvPr id="2" name="Footer Placeholder 1"/>
          <p:cNvSpPr>
            <a:spLocks noGrp="1"/>
          </p:cNvSpPr>
          <p:nvPr>
            <p:ph type="ftr" sz="quarter" idx="11"/>
          </p:nvPr>
        </p:nvSpPr>
        <p:spPr/>
        <p:txBody>
          <a:bodyPr/>
          <a:lstStyle/>
          <a:p>
            <a:r>
              <a:rPr lang="en-US" smtClean="0"/>
              <a:t>TurtleBIOME</a:t>
            </a:r>
            <a:endParaRPr lang="en-US"/>
          </a:p>
        </p:txBody>
      </p:sp>
    </p:spTree>
    <p:extLst>
      <p:ext uri="{BB962C8B-B14F-4D97-AF65-F5344CB8AC3E}">
        <p14:creationId xmlns:p14="http://schemas.microsoft.com/office/powerpoint/2010/main" val="906809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1980" y="1123152"/>
            <a:ext cx="5181219" cy="5181220"/>
            <a:chOff x="1271465" y="836712"/>
            <a:chExt cx="5181219" cy="5181220"/>
          </a:xfrm>
        </p:grpSpPr>
        <p:pic>
          <p:nvPicPr>
            <p:cNvPr id="4098" name="Picture 2" descr="Holobiont Infografi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1465" y="836712"/>
              <a:ext cx="5181219" cy="51812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71465" y="5764016"/>
              <a:ext cx="2853666" cy="253916"/>
            </a:xfrm>
            <a:prstGeom prst="rect">
              <a:avLst/>
            </a:prstGeom>
          </p:spPr>
          <p:txBody>
            <a:bodyPr wrap="none">
              <a:spAutoFit/>
            </a:bodyPr>
            <a:lstStyle/>
            <a:p>
              <a:r>
                <a:rPr lang="en-GB" sz="1050" dirty="0"/>
                <a:t>https://www.metaorganism-research.com/</a:t>
              </a:r>
            </a:p>
          </p:txBody>
        </p:sp>
      </p:grpSp>
      <p:sp>
        <p:nvSpPr>
          <p:cNvPr id="6" name="TextBox 5"/>
          <p:cNvSpPr txBox="1"/>
          <p:nvPr/>
        </p:nvSpPr>
        <p:spPr>
          <a:xfrm>
            <a:off x="268929" y="181288"/>
            <a:ext cx="10935225" cy="892552"/>
          </a:xfrm>
          <a:prstGeom prst="rect">
            <a:avLst/>
          </a:prstGeom>
          <a:noFill/>
        </p:spPr>
        <p:txBody>
          <a:bodyPr wrap="square" rtlCol="0">
            <a:spAutoFit/>
          </a:bodyPr>
          <a:lstStyle/>
          <a:p>
            <a:r>
              <a:rPr lang="hr-HR" sz="2800" b="1" dirty="0" smtClean="0"/>
              <a:t>HOLOBIONT – </a:t>
            </a:r>
            <a:r>
              <a:rPr lang="hr-HR" sz="2400" dirty="0" smtClean="0"/>
              <a:t>domaćin (biljka/životinja) + zajednica mikroorganizama unutar ili na površini (virusi, bakterije, </a:t>
            </a:r>
            <a:r>
              <a:rPr lang="hr-HR" sz="2400" dirty="0" err="1" smtClean="0"/>
              <a:t>arheje</a:t>
            </a:r>
            <a:r>
              <a:rPr lang="hr-HR" sz="2400" dirty="0" smtClean="0"/>
              <a:t>, gljive, </a:t>
            </a:r>
            <a:r>
              <a:rPr lang="hr-HR" sz="2400" dirty="0" err="1" smtClean="0"/>
              <a:t>protisti</a:t>
            </a:r>
            <a:r>
              <a:rPr lang="hr-HR" sz="2400" dirty="0" smtClean="0"/>
              <a:t>)</a:t>
            </a:r>
            <a:endParaRPr lang="en-GB" sz="2800" dirty="0"/>
          </a:p>
        </p:txBody>
      </p:sp>
      <p:sp>
        <p:nvSpPr>
          <p:cNvPr id="3" name="Rectangle 2"/>
          <p:cNvSpPr/>
          <p:nvPr/>
        </p:nvSpPr>
        <p:spPr>
          <a:xfrm>
            <a:off x="8842871" y="6182655"/>
            <a:ext cx="3121446" cy="369332"/>
          </a:xfrm>
          <a:prstGeom prst="rect">
            <a:avLst/>
          </a:prstGeom>
        </p:spPr>
        <p:txBody>
          <a:bodyPr wrap="square">
            <a:spAutoFit/>
          </a:bodyPr>
          <a:lstStyle/>
          <a:p>
            <a:r>
              <a:rPr lang="en-US" sz="900" dirty="0" smtClean="0"/>
              <a:t>https://snowman.genome.tugraz.at/snowman/manual/SnoWMAn_Documentationch1.html</a:t>
            </a:r>
            <a:endParaRPr lang="en-US" sz="900" dirty="0"/>
          </a:p>
        </p:txBody>
      </p:sp>
      <p:pic>
        <p:nvPicPr>
          <p:cNvPr id="5122" name="Picture 2" descr="pi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1897" y="1500487"/>
            <a:ext cx="5854285" cy="4682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626626" y="1142126"/>
            <a:ext cx="2337691" cy="369332"/>
          </a:xfrm>
          <a:prstGeom prst="rect">
            <a:avLst/>
          </a:prstGeom>
          <a:noFill/>
        </p:spPr>
        <p:txBody>
          <a:bodyPr wrap="none" rtlCol="0">
            <a:spAutoFit/>
          </a:bodyPr>
          <a:lstStyle/>
          <a:p>
            <a:r>
              <a:rPr lang="hr-HR" b="1" dirty="0" smtClean="0"/>
              <a:t>Ljudski </a:t>
            </a:r>
            <a:r>
              <a:rPr lang="hr-HR" b="1" dirty="0" err="1" smtClean="0"/>
              <a:t>mikrobiom</a:t>
            </a:r>
            <a:endParaRPr lang="en-US" b="1" dirty="0"/>
          </a:p>
        </p:txBody>
      </p:sp>
      <p:sp>
        <p:nvSpPr>
          <p:cNvPr id="4" name="Footer Placeholder 3"/>
          <p:cNvSpPr>
            <a:spLocks noGrp="1"/>
          </p:cNvSpPr>
          <p:nvPr>
            <p:ph type="ftr" sz="quarter" idx="11"/>
          </p:nvPr>
        </p:nvSpPr>
        <p:spPr/>
        <p:txBody>
          <a:bodyPr/>
          <a:lstStyle/>
          <a:p>
            <a:r>
              <a:rPr lang="en-US" smtClean="0"/>
              <a:t>TurtleBIOME</a:t>
            </a:r>
            <a:endParaRPr lang="en-US"/>
          </a:p>
        </p:txBody>
      </p:sp>
    </p:spTree>
    <p:extLst>
      <p:ext uri="{BB962C8B-B14F-4D97-AF65-F5344CB8AC3E}">
        <p14:creationId xmlns:p14="http://schemas.microsoft.com/office/powerpoint/2010/main" val="39566155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3651" y="292673"/>
            <a:ext cx="9279876" cy="1015663"/>
          </a:xfrm>
          <a:prstGeom prst="rect">
            <a:avLst/>
          </a:prstGeom>
        </p:spPr>
        <p:txBody>
          <a:bodyPr wrap="square">
            <a:spAutoFit/>
          </a:bodyPr>
          <a:lstStyle/>
          <a:p>
            <a:r>
              <a:rPr lang="en-US" sz="2000" b="1" dirty="0" err="1">
                <a:solidFill>
                  <a:srgbClr val="000000"/>
                </a:solidFill>
                <a:latin typeface="Open Sans" panose="020B0606030504020204" pitchFamily="34" charset="0"/>
              </a:rPr>
              <a:t>Morske</a:t>
            </a:r>
            <a:r>
              <a:rPr lang="en-US" sz="2000" b="1" dirty="0">
                <a:solidFill>
                  <a:srgbClr val="000000"/>
                </a:solidFill>
                <a:latin typeface="Open Sans" panose="020B0606030504020204" pitchFamily="34" charset="0"/>
              </a:rPr>
              <a:t> </a:t>
            </a:r>
            <a:r>
              <a:rPr lang="en-US" sz="2000" b="1" dirty="0" err="1" smtClean="0">
                <a:solidFill>
                  <a:srgbClr val="000000"/>
                </a:solidFill>
                <a:latin typeface="Open Sans" panose="020B0606030504020204" pitchFamily="34" charset="0"/>
              </a:rPr>
              <a:t>kornja</a:t>
            </a:r>
            <a:r>
              <a:rPr lang="hr-HR" sz="2000" b="1" dirty="0" smtClean="0">
                <a:solidFill>
                  <a:srgbClr val="000000"/>
                </a:solidFill>
                <a:latin typeface="Open Sans" panose="020B0606030504020204" pitchFamily="34" charset="0"/>
              </a:rPr>
              <a:t>č</a:t>
            </a:r>
            <a:r>
              <a:rPr lang="en-US" sz="2000" b="1" dirty="0" smtClean="0">
                <a:solidFill>
                  <a:srgbClr val="000000"/>
                </a:solidFill>
                <a:latin typeface="Open Sans" panose="020B0606030504020204" pitchFamily="34" charset="0"/>
              </a:rPr>
              <a:t>e</a:t>
            </a:r>
            <a:r>
              <a:rPr lang="hr-HR" sz="2000" b="1" dirty="0" smtClean="0">
                <a:solidFill>
                  <a:srgbClr val="000000"/>
                </a:solidFill>
                <a:latin typeface="Open Sans" panose="020B0606030504020204" pitchFamily="34" charset="0"/>
              </a:rPr>
              <a:t> </a:t>
            </a:r>
            <a:r>
              <a:rPr lang="en-US" sz="2000" dirty="0" err="1" smtClean="0">
                <a:solidFill>
                  <a:srgbClr val="000000"/>
                </a:solidFill>
                <a:latin typeface="Open Sans" panose="020B0606030504020204" pitchFamily="34" charset="0"/>
              </a:rPr>
              <a:t>su</a:t>
            </a:r>
            <a:r>
              <a:rPr lang="en-US" sz="2000" dirty="0" smtClean="0">
                <a:solidFill>
                  <a:srgbClr val="000000"/>
                </a:solidFill>
                <a:latin typeface="Open Sans" panose="020B0606030504020204" pitchFamily="34" charset="0"/>
              </a:rPr>
              <a:t> </a:t>
            </a:r>
            <a:r>
              <a:rPr lang="hr-HR" sz="2000" dirty="0" smtClean="0">
                <a:solidFill>
                  <a:srgbClr val="000000"/>
                </a:solidFill>
                <a:latin typeface="Open Sans" panose="020B0606030504020204" pitchFamily="34" charset="0"/>
              </a:rPr>
              <a:t>fascinantni, </a:t>
            </a:r>
            <a:r>
              <a:rPr lang="en-US" sz="2000" dirty="0" err="1" smtClean="0">
                <a:solidFill>
                  <a:srgbClr val="000000"/>
                </a:solidFill>
                <a:latin typeface="Open Sans" panose="020B0606030504020204" pitchFamily="34" charset="0"/>
              </a:rPr>
              <a:t>veliki</a:t>
            </a:r>
            <a:r>
              <a:rPr lang="en-US" sz="2000" dirty="0">
                <a:solidFill>
                  <a:srgbClr val="000000"/>
                </a:solidFill>
                <a:latin typeface="Open Sans" panose="020B0606030504020204" pitchFamily="34" charset="0"/>
              </a:rPr>
              <a:t>, </a:t>
            </a:r>
            <a:r>
              <a:rPr lang="en-US" sz="2000" dirty="0" err="1" smtClean="0">
                <a:solidFill>
                  <a:srgbClr val="000000"/>
                </a:solidFill>
                <a:latin typeface="Open Sans" panose="020B0606030504020204" pitchFamily="34" charset="0"/>
              </a:rPr>
              <a:t>dugoživu</a:t>
            </a:r>
            <a:r>
              <a:rPr lang="hr-HR" sz="2000" dirty="0" smtClean="0">
                <a:solidFill>
                  <a:srgbClr val="000000"/>
                </a:solidFill>
                <a:latin typeface="Open Sans" panose="020B0606030504020204" pitchFamily="34" charset="0"/>
              </a:rPr>
              <a:t>ć</a:t>
            </a:r>
            <a:r>
              <a:rPr lang="en-US" sz="2000" dirty="0" err="1" smtClean="0">
                <a:solidFill>
                  <a:srgbClr val="000000"/>
                </a:solidFill>
                <a:latin typeface="Open Sans" panose="020B0606030504020204" pitchFamily="34" charset="0"/>
              </a:rPr>
              <a:t>i</a:t>
            </a:r>
            <a:r>
              <a:rPr lang="en-US" sz="2000" dirty="0" smtClean="0">
                <a:solidFill>
                  <a:srgbClr val="000000"/>
                </a:solidFill>
                <a:latin typeface="Open Sans" panose="020B0606030504020204" pitchFamily="34" charset="0"/>
              </a:rPr>
              <a:t> </a:t>
            </a:r>
            <a:r>
              <a:rPr lang="en-US" sz="2000" dirty="0" err="1">
                <a:solidFill>
                  <a:srgbClr val="000000"/>
                </a:solidFill>
                <a:latin typeface="Open Sans" panose="020B0606030504020204" pitchFamily="34" charset="0"/>
              </a:rPr>
              <a:t>i</a:t>
            </a:r>
            <a:r>
              <a:rPr lang="en-US" sz="2000" dirty="0">
                <a:solidFill>
                  <a:srgbClr val="000000"/>
                </a:solidFill>
                <a:latin typeface="Open Sans" panose="020B0606030504020204" pitchFamily="34" charset="0"/>
              </a:rPr>
              <a:t> </a:t>
            </a:r>
            <a:r>
              <a:rPr lang="en-US" sz="2000" dirty="0" err="1">
                <a:solidFill>
                  <a:srgbClr val="000000"/>
                </a:solidFill>
                <a:latin typeface="Open Sans" panose="020B0606030504020204" pitchFamily="34" charset="0"/>
              </a:rPr>
              <a:t>široko</a:t>
            </a:r>
            <a:r>
              <a:rPr lang="en-US" sz="2000" dirty="0">
                <a:solidFill>
                  <a:srgbClr val="000000"/>
                </a:solidFill>
                <a:latin typeface="Open Sans" panose="020B0606030504020204" pitchFamily="34" charset="0"/>
              </a:rPr>
              <a:t> </a:t>
            </a:r>
            <a:r>
              <a:rPr lang="en-US" sz="2000" dirty="0" err="1">
                <a:solidFill>
                  <a:srgbClr val="000000"/>
                </a:solidFill>
                <a:latin typeface="Open Sans" panose="020B0606030504020204" pitchFamily="34" charset="0"/>
              </a:rPr>
              <a:t>rasprostranjeni</a:t>
            </a:r>
            <a:r>
              <a:rPr lang="en-US" sz="2000" dirty="0">
                <a:solidFill>
                  <a:srgbClr val="000000"/>
                </a:solidFill>
                <a:latin typeface="Open Sans" panose="020B0606030504020204" pitchFamily="34" charset="0"/>
              </a:rPr>
              <a:t> </a:t>
            </a:r>
            <a:r>
              <a:rPr lang="en-US" sz="2000" dirty="0" err="1">
                <a:solidFill>
                  <a:srgbClr val="000000"/>
                </a:solidFill>
                <a:latin typeface="Open Sans" panose="020B0606030504020204" pitchFamily="34" charset="0"/>
              </a:rPr>
              <a:t>morski</a:t>
            </a:r>
            <a:r>
              <a:rPr lang="en-US" sz="2000" dirty="0">
                <a:solidFill>
                  <a:srgbClr val="000000"/>
                </a:solidFill>
                <a:latin typeface="Open Sans" panose="020B0606030504020204" pitchFamily="34" charset="0"/>
              </a:rPr>
              <a:t> </a:t>
            </a:r>
            <a:r>
              <a:rPr lang="en-US" sz="2000" dirty="0" err="1" smtClean="0">
                <a:solidFill>
                  <a:srgbClr val="000000"/>
                </a:solidFill>
                <a:latin typeface="Open Sans" panose="020B0606030504020204" pitchFamily="34" charset="0"/>
              </a:rPr>
              <a:t>kralješnjaci</a:t>
            </a:r>
            <a:r>
              <a:rPr lang="hr-HR" sz="2000" dirty="0" smtClean="0">
                <a:solidFill>
                  <a:srgbClr val="000000"/>
                </a:solidFill>
                <a:latin typeface="Open Sans" panose="020B0606030504020204" pitchFamily="34" charset="0"/>
              </a:rPr>
              <a:t>, </a:t>
            </a:r>
            <a:r>
              <a:rPr lang="en-US" sz="2000" dirty="0" err="1" smtClean="0">
                <a:solidFill>
                  <a:srgbClr val="000000"/>
                </a:solidFill>
                <a:latin typeface="Open Sans" panose="020B0606030504020204" pitchFamily="34" charset="0"/>
              </a:rPr>
              <a:t>vrlo</a:t>
            </a:r>
            <a:r>
              <a:rPr lang="en-US" sz="2000" dirty="0" smtClean="0">
                <a:solidFill>
                  <a:srgbClr val="000000"/>
                </a:solidFill>
                <a:latin typeface="Open Sans" panose="020B0606030504020204" pitchFamily="34" charset="0"/>
              </a:rPr>
              <a:t> </a:t>
            </a:r>
            <a:r>
              <a:rPr lang="hr-HR" sz="2000" dirty="0" smtClean="0">
                <a:solidFill>
                  <a:srgbClr val="000000"/>
                </a:solidFill>
                <a:latin typeface="Open Sans" panose="020B0606030504020204" pitchFamily="34" charset="0"/>
              </a:rPr>
              <a:t>su </a:t>
            </a:r>
            <a:r>
              <a:rPr lang="en-US" sz="2000" dirty="0" err="1" smtClean="0">
                <a:solidFill>
                  <a:srgbClr val="000000"/>
                </a:solidFill>
                <a:latin typeface="Open Sans" panose="020B0606030504020204" pitchFamily="34" charset="0"/>
              </a:rPr>
              <a:t>osjetljive</a:t>
            </a:r>
            <a:r>
              <a:rPr lang="en-US" sz="2000" dirty="0" smtClean="0">
                <a:solidFill>
                  <a:srgbClr val="000000"/>
                </a:solidFill>
                <a:latin typeface="Open Sans" panose="020B0606030504020204" pitchFamily="34" charset="0"/>
              </a:rPr>
              <a:t> </a:t>
            </a:r>
            <a:r>
              <a:rPr lang="en-US" sz="2000" dirty="0" err="1">
                <a:solidFill>
                  <a:srgbClr val="000000"/>
                </a:solidFill>
                <a:latin typeface="Open Sans" panose="020B0606030504020204" pitchFamily="34" charset="0"/>
              </a:rPr>
              <a:t>na</a:t>
            </a:r>
            <a:r>
              <a:rPr lang="en-US" sz="2000" dirty="0">
                <a:solidFill>
                  <a:srgbClr val="000000"/>
                </a:solidFill>
                <a:latin typeface="Open Sans" panose="020B0606030504020204" pitchFamily="34" charset="0"/>
              </a:rPr>
              <a:t> </a:t>
            </a:r>
            <a:r>
              <a:rPr lang="en-US" sz="2000" dirty="0" err="1" smtClean="0">
                <a:solidFill>
                  <a:srgbClr val="000000"/>
                </a:solidFill>
                <a:latin typeface="Open Sans" panose="020B0606030504020204" pitchFamily="34" charset="0"/>
              </a:rPr>
              <a:t>ljudski</a:t>
            </a:r>
            <a:r>
              <a:rPr lang="hr-HR" sz="2000" dirty="0" smtClean="0">
                <a:solidFill>
                  <a:srgbClr val="000000"/>
                </a:solidFill>
                <a:latin typeface="Open Sans" panose="020B0606030504020204" pitchFamily="34" charset="0"/>
              </a:rPr>
              <a:t> </a:t>
            </a:r>
            <a:r>
              <a:rPr lang="en-US" sz="2000" dirty="0" err="1" smtClean="0">
                <a:solidFill>
                  <a:srgbClr val="000000"/>
                </a:solidFill>
                <a:latin typeface="Open Sans" panose="020B0606030504020204" pitchFamily="34" charset="0"/>
              </a:rPr>
              <a:t>utjecaj</a:t>
            </a:r>
            <a:r>
              <a:rPr lang="en-US" sz="2000" dirty="0" smtClean="0">
                <a:solidFill>
                  <a:srgbClr val="000000"/>
                </a:solidFill>
                <a:latin typeface="Open Sans" panose="020B0606030504020204" pitchFamily="34" charset="0"/>
              </a:rPr>
              <a:t> </a:t>
            </a:r>
            <a:r>
              <a:rPr lang="en-US" sz="2000" dirty="0">
                <a:solidFill>
                  <a:srgbClr val="000000"/>
                </a:solidFill>
                <a:latin typeface="Open Sans" panose="020B0606030504020204" pitchFamily="34" charset="0"/>
              </a:rPr>
              <a:t>u </a:t>
            </a:r>
            <a:r>
              <a:rPr lang="en-US" sz="2000" dirty="0" err="1">
                <a:solidFill>
                  <a:srgbClr val="000000"/>
                </a:solidFill>
                <a:latin typeface="Open Sans" panose="020B0606030504020204" pitchFamily="34" charset="0"/>
              </a:rPr>
              <a:t>morskim</a:t>
            </a:r>
            <a:r>
              <a:rPr lang="en-US" sz="2000" dirty="0">
                <a:solidFill>
                  <a:srgbClr val="000000"/>
                </a:solidFill>
                <a:latin typeface="Open Sans" panose="020B0606030504020204" pitchFamily="34" charset="0"/>
              </a:rPr>
              <a:t> </a:t>
            </a:r>
            <a:r>
              <a:rPr lang="en-US" sz="2000" dirty="0" err="1" smtClean="0">
                <a:solidFill>
                  <a:srgbClr val="000000"/>
                </a:solidFill>
                <a:latin typeface="Open Sans" panose="020B0606030504020204" pitchFamily="34" charset="0"/>
              </a:rPr>
              <a:t>ekosustavima</a:t>
            </a:r>
            <a:r>
              <a:rPr lang="hr-HR" sz="2000" dirty="0" smtClean="0">
                <a:solidFill>
                  <a:srgbClr val="000000"/>
                </a:solidFill>
                <a:latin typeface="Open Sans" panose="020B0606030504020204" pitchFamily="34" charset="0"/>
              </a:rPr>
              <a:t> i jedne od najugroženijih organizama na svijetu</a:t>
            </a:r>
            <a:r>
              <a:rPr lang="en-US" sz="2000" dirty="0" smtClean="0">
                <a:solidFill>
                  <a:srgbClr val="000000"/>
                </a:solidFill>
                <a:latin typeface="Open Sans" panose="020B0606030504020204" pitchFamily="34" charset="0"/>
              </a:rPr>
              <a:t> </a:t>
            </a:r>
            <a:endParaRPr lang="en-US" sz="2000" dirty="0"/>
          </a:p>
        </p:txBody>
      </p:sp>
      <p:grpSp>
        <p:nvGrpSpPr>
          <p:cNvPr id="23" name="Group 22"/>
          <p:cNvGrpSpPr/>
          <p:nvPr/>
        </p:nvGrpSpPr>
        <p:grpSpPr>
          <a:xfrm>
            <a:off x="801505" y="1791324"/>
            <a:ext cx="6182440" cy="3013991"/>
            <a:chOff x="725139" y="1469874"/>
            <a:chExt cx="6182440" cy="3013991"/>
          </a:xfrm>
        </p:grpSpPr>
        <p:pic>
          <p:nvPicPr>
            <p:cNvPr id="6" name="Grafik 7"/>
            <p:cNvPicPr>
              <a:picLocks noChangeAspect="1"/>
            </p:cNvPicPr>
            <p:nvPr/>
          </p:nvPicPr>
          <p:blipFill rotWithShape="1">
            <a:blip r:embed="rId3" cstate="print">
              <a:extLst>
                <a:ext uri="{28A0092B-C50C-407E-A947-70E740481C1C}">
                  <a14:useLocalDpi xmlns:a14="http://schemas.microsoft.com/office/drawing/2010/main" val="0"/>
                </a:ext>
              </a:extLst>
            </a:blip>
            <a:srcRect b="30031"/>
            <a:stretch/>
          </p:blipFill>
          <p:spPr>
            <a:xfrm>
              <a:off x="725139" y="1469874"/>
              <a:ext cx="6182440" cy="3013991"/>
            </a:xfrm>
            <a:prstGeom prst="rect">
              <a:avLst/>
            </a:prstGeom>
            <a:ln w="25400">
              <a:solidFill>
                <a:schemeClr val="bg1"/>
              </a:solidFill>
            </a:ln>
          </p:spPr>
        </p:pic>
        <p:sp>
          <p:nvSpPr>
            <p:cNvPr id="7" name="TextBox 6"/>
            <p:cNvSpPr txBox="1"/>
            <p:nvPr/>
          </p:nvSpPr>
          <p:spPr>
            <a:xfrm>
              <a:off x="5883172" y="4202969"/>
              <a:ext cx="1024407" cy="280896"/>
            </a:xfrm>
            <a:prstGeom prst="rect">
              <a:avLst/>
            </a:prstGeom>
            <a:noFill/>
          </p:spPr>
          <p:txBody>
            <a:bodyPr wrap="square" rtlCol="0">
              <a:spAutoFit/>
            </a:bodyPr>
            <a:lstStyle/>
            <a:p>
              <a:r>
                <a:rPr lang="hr-HR" sz="1200" dirty="0" err="1" smtClean="0">
                  <a:solidFill>
                    <a:schemeClr val="bg1"/>
                  </a:solidFill>
                </a:rPr>
                <a:t>Žanja</a:t>
              </a:r>
              <a:r>
                <a:rPr lang="hr-HR" sz="1200" dirty="0" smtClean="0">
                  <a:solidFill>
                    <a:schemeClr val="bg1"/>
                  </a:solidFill>
                </a:rPr>
                <a:t> Mara</a:t>
              </a:r>
              <a:endParaRPr lang="en-US" sz="1200" dirty="0">
                <a:solidFill>
                  <a:schemeClr val="bg1"/>
                </a:solidFill>
              </a:endParaRPr>
            </a:p>
          </p:txBody>
        </p:sp>
        <p:grpSp>
          <p:nvGrpSpPr>
            <p:cNvPr id="17" name="Group 16"/>
            <p:cNvGrpSpPr/>
            <p:nvPr/>
          </p:nvGrpSpPr>
          <p:grpSpPr>
            <a:xfrm>
              <a:off x="2885081" y="1475729"/>
              <a:ext cx="3946721" cy="2095968"/>
              <a:chOff x="5264722" y="1115672"/>
              <a:chExt cx="3946721" cy="2095968"/>
            </a:xfrm>
          </p:grpSpPr>
          <p:sp>
            <p:nvSpPr>
              <p:cNvPr id="9" name="TextBox 8"/>
              <p:cNvSpPr txBox="1"/>
              <p:nvPr/>
            </p:nvSpPr>
            <p:spPr>
              <a:xfrm>
                <a:off x="5264722" y="1115672"/>
                <a:ext cx="3946721" cy="584775"/>
              </a:xfrm>
              <a:prstGeom prst="rect">
                <a:avLst/>
              </a:prstGeom>
              <a:noFill/>
            </p:spPr>
            <p:txBody>
              <a:bodyPr wrap="none" rtlCol="0">
                <a:spAutoFit/>
              </a:bodyPr>
              <a:lstStyle/>
              <a:p>
                <a:r>
                  <a:rPr lang="hr-HR" sz="1600" dirty="0" smtClean="0"/>
                  <a:t>Površinski </a:t>
                </a:r>
                <a:r>
                  <a:rPr lang="hr-HR" sz="1600" dirty="0" err="1" smtClean="0"/>
                  <a:t>biofilm</a:t>
                </a:r>
                <a:r>
                  <a:rPr lang="hr-HR" sz="1600" dirty="0" smtClean="0"/>
                  <a:t> – </a:t>
                </a:r>
                <a:r>
                  <a:rPr lang="hr-HR" sz="1600" dirty="0" err="1" smtClean="0"/>
                  <a:t>epizoičke</a:t>
                </a:r>
                <a:r>
                  <a:rPr lang="hr-HR" sz="1600" dirty="0" smtClean="0"/>
                  <a:t> zajednice </a:t>
                </a:r>
                <a:endParaRPr lang="hr-HR" sz="1600" dirty="0"/>
              </a:p>
              <a:p>
                <a:r>
                  <a:rPr lang="hr-HR" sz="1600" dirty="0" smtClean="0"/>
                  <a:t>Probavilo – </a:t>
                </a:r>
                <a:r>
                  <a:rPr lang="hr-HR" sz="1600" dirty="0" err="1" smtClean="0"/>
                  <a:t>endozoičke</a:t>
                </a:r>
                <a:r>
                  <a:rPr lang="hr-HR" sz="1600" dirty="0" smtClean="0"/>
                  <a:t> zajednice</a:t>
                </a:r>
                <a:endParaRPr lang="en-US" sz="1600" dirty="0"/>
              </a:p>
            </p:txBody>
          </p:sp>
          <p:cxnSp>
            <p:nvCxnSpPr>
              <p:cNvPr id="11" name="Straight Arrow Connector 10"/>
              <p:cNvCxnSpPr/>
              <p:nvPr/>
            </p:nvCxnSpPr>
            <p:spPr>
              <a:xfrm flipH="1">
                <a:off x="6885543" y="1700447"/>
                <a:ext cx="645217" cy="271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238083" y="1700447"/>
                <a:ext cx="292677" cy="1511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32" name="Group 31"/>
          <p:cNvGrpSpPr/>
          <p:nvPr/>
        </p:nvGrpSpPr>
        <p:grpSpPr>
          <a:xfrm>
            <a:off x="7480471" y="629868"/>
            <a:ext cx="4481196" cy="4619790"/>
            <a:chOff x="7336485" y="1231190"/>
            <a:chExt cx="4481196" cy="4619790"/>
          </a:xfrm>
        </p:grpSpPr>
        <p:pic>
          <p:nvPicPr>
            <p:cNvPr id="19" name="Picture 18" descr="T-shirt - kornjaca odozgo akvarel pobojani.JPG"/>
            <p:cNvPicPr>
              <a:picLocks noChangeAspect="1"/>
            </p:cNvPicPr>
            <p:nvPr/>
          </p:nvPicPr>
          <p:blipFill>
            <a:blip r:embed="rId4" cstate="print">
              <a:clrChange>
                <a:clrFrom>
                  <a:srgbClr val="FDFDFD"/>
                </a:clrFrom>
                <a:clrTo>
                  <a:srgbClr val="FDFDFD">
                    <a:alpha val="0"/>
                  </a:srgbClr>
                </a:clrTo>
              </a:clrChange>
            </a:blip>
            <a:stretch>
              <a:fillRect/>
            </a:stretch>
          </p:blipFill>
          <p:spPr>
            <a:xfrm>
              <a:off x="7336485" y="1231190"/>
              <a:ext cx="4481196" cy="4619790"/>
            </a:xfrm>
            <a:prstGeom prst="rect">
              <a:avLst/>
            </a:prstGeom>
          </p:spPr>
        </p:pic>
        <p:grpSp>
          <p:nvGrpSpPr>
            <p:cNvPr id="31" name="Group 30"/>
            <p:cNvGrpSpPr/>
            <p:nvPr/>
          </p:nvGrpSpPr>
          <p:grpSpPr>
            <a:xfrm>
              <a:off x="9127529" y="2282322"/>
              <a:ext cx="976742" cy="2522993"/>
              <a:chOff x="9127529" y="2282322"/>
              <a:chExt cx="976742" cy="2522993"/>
            </a:xfrm>
          </p:grpSpPr>
          <p:sp>
            <p:nvSpPr>
              <p:cNvPr id="20" name="TextBox 19"/>
              <p:cNvSpPr txBox="1"/>
              <p:nvPr/>
            </p:nvSpPr>
            <p:spPr>
              <a:xfrm>
                <a:off x="9127529" y="4435983"/>
                <a:ext cx="976742" cy="369332"/>
              </a:xfrm>
              <a:prstGeom prst="rect">
                <a:avLst/>
              </a:prstGeom>
              <a:noFill/>
            </p:spPr>
            <p:txBody>
              <a:bodyPr wrap="none" rtlCol="0">
                <a:spAutoFit/>
              </a:bodyPr>
              <a:lstStyle/>
              <a:p>
                <a:r>
                  <a:rPr lang="hr-HR" b="1" dirty="0" smtClean="0"/>
                  <a:t>OKLOP</a:t>
                </a:r>
                <a:endParaRPr lang="en-US" b="1" dirty="0"/>
              </a:p>
            </p:txBody>
          </p:sp>
          <p:sp>
            <p:nvSpPr>
              <p:cNvPr id="21" name="TextBox 20"/>
              <p:cNvSpPr txBox="1"/>
              <p:nvPr/>
            </p:nvSpPr>
            <p:spPr>
              <a:xfrm>
                <a:off x="9193573" y="2282322"/>
                <a:ext cx="807785" cy="369332"/>
              </a:xfrm>
              <a:prstGeom prst="rect">
                <a:avLst/>
              </a:prstGeom>
              <a:noFill/>
            </p:spPr>
            <p:txBody>
              <a:bodyPr wrap="none" rtlCol="0">
                <a:spAutoFit/>
              </a:bodyPr>
              <a:lstStyle/>
              <a:p>
                <a:r>
                  <a:rPr lang="hr-HR" b="1" dirty="0" smtClean="0"/>
                  <a:t>KOŽA</a:t>
                </a:r>
                <a:endParaRPr lang="en-US" b="1" dirty="0"/>
              </a:p>
            </p:txBody>
          </p:sp>
        </p:grpSp>
      </p:grpSp>
      <p:sp>
        <p:nvSpPr>
          <p:cNvPr id="24" name="TextBox 23"/>
          <p:cNvSpPr txBox="1"/>
          <p:nvPr/>
        </p:nvSpPr>
        <p:spPr>
          <a:xfrm>
            <a:off x="508398" y="5026035"/>
            <a:ext cx="8597864" cy="1477328"/>
          </a:xfrm>
          <a:prstGeom prst="rect">
            <a:avLst/>
          </a:prstGeom>
          <a:noFill/>
        </p:spPr>
        <p:txBody>
          <a:bodyPr wrap="square" rtlCol="0">
            <a:spAutoFit/>
          </a:bodyPr>
          <a:lstStyle/>
          <a:p>
            <a:r>
              <a:rPr lang="hr-HR" b="1" dirty="0" smtClean="0"/>
              <a:t>Cilj </a:t>
            </a:r>
            <a:r>
              <a:rPr lang="hr-HR" b="1" dirty="0" err="1" smtClean="0"/>
              <a:t>TurtleBIOME</a:t>
            </a:r>
            <a:r>
              <a:rPr lang="hr-HR" b="1" dirty="0" smtClean="0"/>
              <a:t> projekta</a:t>
            </a:r>
            <a:r>
              <a:rPr lang="hr-HR" dirty="0" smtClean="0"/>
              <a:t>: </a:t>
            </a:r>
          </a:p>
          <a:p>
            <a:endParaRPr lang="hr-HR" dirty="0"/>
          </a:p>
          <a:p>
            <a:r>
              <a:rPr lang="en-US" dirty="0" err="1" smtClean="0"/>
              <a:t>pružiti</a:t>
            </a:r>
            <a:r>
              <a:rPr lang="en-US" dirty="0" smtClean="0"/>
              <a:t> </a:t>
            </a:r>
            <a:r>
              <a:rPr lang="en-US" dirty="0" err="1"/>
              <a:t>jasnu</a:t>
            </a:r>
            <a:r>
              <a:rPr lang="en-US" dirty="0"/>
              <a:t>, </a:t>
            </a:r>
            <a:r>
              <a:rPr lang="en-US" dirty="0" err="1" smtClean="0"/>
              <a:t>cjelovitu</a:t>
            </a:r>
            <a:r>
              <a:rPr lang="hr-HR" dirty="0" smtClean="0"/>
              <a:t> </a:t>
            </a:r>
            <a:r>
              <a:rPr lang="en-US" dirty="0" err="1" smtClean="0"/>
              <a:t>i</a:t>
            </a:r>
            <a:r>
              <a:rPr lang="en-US" dirty="0" smtClean="0"/>
              <a:t> </a:t>
            </a:r>
            <a:r>
              <a:rPr lang="en-US" dirty="0" err="1"/>
              <a:t>detaljnu</a:t>
            </a:r>
            <a:r>
              <a:rPr lang="en-US" dirty="0"/>
              <a:t> </a:t>
            </a:r>
            <a:r>
              <a:rPr lang="en-US" dirty="0" err="1"/>
              <a:t>sliku</a:t>
            </a:r>
            <a:r>
              <a:rPr lang="en-US" dirty="0"/>
              <a:t> </a:t>
            </a:r>
            <a:r>
              <a:rPr lang="en-US" dirty="0" err="1"/>
              <a:t>mikrobiološkog</a:t>
            </a:r>
            <a:r>
              <a:rPr lang="en-US" dirty="0"/>
              <a:t> </a:t>
            </a:r>
            <a:r>
              <a:rPr lang="en-US" dirty="0" err="1"/>
              <a:t>sastava</a:t>
            </a:r>
            <a:r>
              <a:rPr lang="en-US" dirty="0"/>
              <a:t> </a:t>
            </a:r>
            <a:r>
              <a:rPr lang="en-US" dirty="0" err="1"/>
              <a:t>površinskog</a:t>
            </a:r>
            <a:r>
              <a:rPr lang="en-US" dirty="0"/>
              <a:t> biofilma </a:t>
            </a:r>
            <a:r>
              <a:rPr lang="en-US" dirty="0" err="1"/>
              <a:t>i</a:t>
            </a:r>
            <a:r>
              <a:rPr lang="en-US" dirty="0"/>
              <a:t> </a:t>
            </a:r>
            <a:r>
              <a:rPr lang="en-US" dirty="0" err="1"/>
              <a:t>mikrobioma</a:t>
            </a:r>
            <a:r>
              <a:rPr lang="en-US" dirty="0"/>
              <a:t> </a:t>
            </a:r>
            <a:r>
              <a:rPr lang="en-US" dirty="0" err="1"/>
              <a:t>probavila</a:t>
            </a:r>
            <a:r>
              <a:rPr lang="en-US" dirty="0"/>
              <a:t> </a:t>
            </a:r>
            <a:r>
              <a:rPr lang="en-US" dirty="0" err="1" smtClean="0"/>
              <a:t>morskih</a:t>
            </a:r>
            <a:r>
              <a:rPr lang="en-US" dirty="0" smtClean="0"/>
              <a:t> </a:t>
            </a:r>
            <a:r>
              <a:rPr lang="en-US" dirty="0" err="1" smtClean="0"/>
              <a:t>kornja</a:t>
            </a:r>
            <a:r>
              <a:rPr lang="hr-HR" dirty="0" smtClean="0"/>
              <a:t>č</a:t>
            </a:r>
            <a:r>
              <a:rPr lang="en-US" dirty="0" smtClean="0"/>
              <a:t>a </a:t>
            </a:r>
            <a:r>
              <a:rPr lang="en-US" dirty="0" err="1"/>
              <a:t>kroz</a:t>
            </a:r>
            <a:r>
              <a:rPr lang="en-US" dirty="0"/>
              <a:t> </a:t>
            </a:r>
            <a:r>
              <a:rPr lang="en-US" dirty="0" err="1" smtClean="0"/>
              <a:t>istraživanje</a:t>
            </a:r>
            <a:r>
              <a:rPr lang="hr-HR" dirty="0" smtClean="0"/>
              <a:t> </a:t>
            </a:r>
            <a:r>
              <a:rPr lang="en-US" dirty="0" err="1" smtClean="0"/>
              <a:t>glavatih</a:t>
            </a:r>
            <a:r>
              <a:rPr lang="en-US" dirty="0" smtClean="0"/>
              <a:t> </a:t>
            </a:r>
            <a:r>
              <a:rPr lang="en-US" dirty="0" err="1"/>
              <a:t>želvi</a:t>
            </a:r>
            <a:r>
              <a:rPr lang="en-US" dirty="0"/>
              <a:t> </a:t>
            </a:r>
            <a:r>
              <a:rPr lang="en-US" dirty="0" err="1"/>
              <a:t>iz</a:t>
            </a:r>
            <a:r>
              <a:rPr lang="en-US" dirty="0"/>
              <a:t> </a:t>
            </a:r>
            <a:r>
              <a:rPr lang="en-US" dirty="0" err="1"/>
              <a:t>Jadranskog</a:t>
            </a:r>
            <a:r>
              <a:rPr lang="en-US" dirty="0"/>
              <a:t> mora</a:t>
            </a:r>
          </a:p>
        </p:txBody>
      </p:sp>
      <p:sp>
        <p:nvSpPr>
          <p:cNvPr id="2" name="Footer Placeholder 1"/>
          <p:cNvSpPr>
            <a:spLocks noGrp="1"/>
          </p:cNvSpPr>
          <p:nvPr>
            <p:ph type="ftr" sz="quarter" idx="11"/>
          </p:nvPr>
        </p:nvSpPr>
        <p:spPr/>
        <p:txBody>
          <a:bodyPr/>
          <a:lstStyle/>
          <a:p>
            <a:r>
              <a:rPr lang="en-US" smtClean="0"/>
              <a:t>TurtleBIOME</a:t>
            </a:r>
            <a:endParaRPr lang="en-US"/>
          </a:p>
        </p:txBody>
      </p:sp>
    </p:spTree>
    <p:extLst>
      <p:ext uri="{BB962C8B-B14F-4D97-AF65-F5344CB8AC3E}">
        <p14:creationId xmlns:p14="http://schemas.microsoft.com/office/powerpoint/2010/main" val="1489118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5" name="TextBox 4"/>
          <p:cNvSpPr txBox="1"/>
          <p:nvPr/>
        </p:nvSpPr>
        <p:spPr>
          <a:xfrm>
            <a:off x="294715" y="141579"/>
            <a:ext cx="4045931" cy="1569660"/>
          </a:xfrm>
          <a:prstGeom prst="rect">
            <a:avLst/>
          </a:prstGeom>
          <a:noFill/>
        </p:spPr>
        <p:txBody>
          <a:bodyPr wrap="square" rtlCol="0">
            <a:spAutoFit/>
          </a:bodyPr>
          <a:lstStyle/>
          <a:p>
            <a:r>
              <a:rPr lang="hr-HR" sz="2400" b="1" dirty="0" smtClean="0"/>
              <a:t>Zašto istraživanje </a:t>
            </a:r>
            <a:r>
              <a:rPr lang="hr-HR" sz="2400" b="1" dirty="0" err="1" smtClean="0"/>
              <a:t>mikrobioma</a:t>
            </a:r>
            <a:r>
              <a:rPr lang="hr-HR" sz="2400" b="1" dirty="0" smtClean="0"/>
              <a:t> baš glavate </a:t>
            </a:r>
            <a:r>
              <a:rPr lang="hr-HR" sz="2400" b="1" dirty="0" err="1" smtClean="0"/>
              <a:t>želve</a:t>
            </a:r>
            <a:r>
              <a:rPr lang="hr-HR" sz="2400" b="1" dirty="0" smtClean="0"/>
              <a:t> a ne neke druge vrste morskih kornjača?</a:t>
            </a:r>
            <a:endParaRPr lang="en-US" sz="2400" b="1" dirty="0"/>
          </a:p>
        </p:txBody>
      </p:sp>
      <p:sp>
        <p:nvSpPr>
          <p:cNvPr id="6" name="TextBox 5"/>
          <p:cNvSpPr txBox="1"/>
          <p:nvPr/>
        </p:nvSpPr>
        <p:spPr>
          <a:xfrm>
            <a:off x="4880473" y="452859"/>
            <a:ext cx="7171980" cy="4678204"/>
          </a:xfrm>
          <a:prstGeom prst="rect">
            <a:avLst/>
          </a:prstGeom>
          <a:noFill/>
        </p:spPr>
        <p:txBody>
          <a:bodyPr wrap="square" rtlCol="0">
            <a:spAutoFit/>
          </a:bodyPr>
          <a:lstStyle/>
          <a:p>
            <a:pPr marL="285750" indent="-285750">
              <a:buFont typeface="Arial" panose="020B0604020202020204" pitchFamily="34" charset="0"/>
              <a:buChar char="•"/>
            </a:pPr>
            <a:r>
              <a:rPr lang="hr-HR" sz="2000" dirty="0" smtClean="0"/>
              <a:t>Glavata </a:t>
            </a:r>
            <a:r>
              <a:rPr lang="hr-HR" sz="2000" dirty="0" err="1" smtClean="0"/>
              <a:t>želva</a:t>
            </a:r>
            <a:r>
              <a:rPr lang="hr-HR" sz="2000" dirty="0" smtClean="0"/>
              <a:t> (</a:t>
            </a:r>
            <a:r>
              <a:rPr lang="hr-HR" sz="2000" i="1" dirty="0" err="1" smtClean="0"/>
              <a:t>Carreta</a:t>
            </a:r>
            <a:r>
              <a:rPr lang="hr-HR" sz="2000" i="1" dirty="0" smtClean="0"/>
              <a:t> </a:t>
            </a:r>
            <a:r>
              <a:rPr lang="hr-HR" sz="2000" i="1" dirty="0" err="1" smtClean="0"/>
              <a:t>carreta</a:t>
            </a:r>
            <a:r>
              <a:rPr lang="hr-HR" sz="2000" dirty="0" smtClean="0"/>
              <a:t>) je najbrojnija vrsta kornjača u Sredozemnom moru – stabilna populacija</a:t>
            </a:r>
          </a:p>
          <a:p>
            <a:pPr marL="285750" indent="-285750">
              <a:buFont typeface="Arial" panose="020B0604020202020204" pitchFamily="34" charset="0"/>
              <a:buChar char="•"/>
            </a:pPr>
            <a:endParaRPr lang="hr-HR" sz="2000" dirty="0" smtClean="0"/>
          </a:p>
          <a:p>
            <a:pPr marL="285750" indent="-285750">
              <a:buFont typeface="Arial" panose="020B0604020202020204" pitchFamily="34" charset="0"/>
              <a:buChar char="•"/>
            </a:pPr>
            <a:r>
              <a:rPr lang="hr-HR" sz="2000" dirty="0" smtClean="0"/>
              <a:t>Jadransko more – važno područje za hranjenje i prezimljavanje sredozemne populacije</a:t>
            </a:r>
          </a:p>
          <a:p>
            <a:pPr marL="285750" indent="-285750">
              <a:buFont typeface="Arial" panose="020B0604020202020204" pitchFamily="34" charset="0"/>
              <a:buChar char="•"/>
            </a:pPr>
            <a:endParaRPr lang="hr-HR" sz="2000" dirty="0"/>
          </a:p>
          <a:p>
            <a:pPr marL="285750" indent="-285750">
              <a:buFont typeface="Arial" panose="020B0604020202020204" pitchFamily="34" charset="0"/>
              <a:buChar char="•"/>
            </a:pPr>
            <a:r>
              <a:rPr lang="en-US" sz="2000" dirty="0"/>
              <a:t>"</a:t>
            </a:r>
            <a:r>
              <a:rPr lang="en-US" sz="2000" dirty="0" err="1" smtClean="0"/>
              <a:t>klju</a:t>
            </a:r>
            <a:r>
              <a:rPr lang="hr-HR" sz="2000" dirty="0" smtClean="0"/>
              <a:t>č</a:t>
            </a:r>
            <a:r>
              <a:rPr lang="en-US" sz="2000" dirty="0" smtClean="0"/>
              <a:t>ne </a:t>
            </a:r>
            <a:r>
              <a:rPr lang="en-US" sz="2000" dirty="0" err="1"/>
              <a:t>vrste</a:t>
            </a:r>
            <a:r>
              <a:rPr lang="en-US" sz="2000" dirty="0"/>
              <a:t>" </a:t>
            </a:r>
            <a:r>
              <a:rPr lang="hr-HR" sz="2000" dirty="0" smtClean="0"/>
              <a:t>- </a:t>
            </a:r>
            <a:r>
              <a:rPr lang="en-US" sz="2000" dirty="0" err="1" smtClean="0"/>
              <a:t>pridonose</a:t>
            </a:r>
            <a:r>
              <a:rPr lang="en-US" sz="2000" dirty="0" smtClean="0"/>
              <a:t> </a:t>
            </a:r>
            <a:r>
              <a:rPr lang="en-US" sz="2000" dirty="0" err="1"/>
              <a:t>lokalnoj</a:t>
            </a:r>
            <a:r>
              <a:rPr lang="en-US" sz="2000" dirty="0"/>
              <a:t> </a:t>
            </a:r>
            <a:r>
              <a:rPr lang="en-US" sz="2000" dirty="0" err="1" smtClean="0"/>
              <a:t>bioraznolikosti</a:t>
            </a:r>
            <a:r>
              <a:rPr lang="en-US" sz="2000" dirty="0" smtClean="0"/>
              <a:t>,</a:t>
            </a:r>
            <a:r>
              <a:rPr lang="hr-HR" sz="2000" dirty="0" smtClean="0"/>
              <a:t> </a:t>
            </a:r>
            <a:r>
              <a:rPr lang="en-US" sz="2000" dirty="0" err="1" smtClean="0"/>
              <a:t>nalaze</a:t>
            </a:r>
            <a:r>
              <a:rPr lang="en-US" sz="2000" dirty="0" smtClean="0"/>
              <a:t> </a:t>
            </a:r>
            <a:r>
              <a:rPr lang="hr-HR" sz="2000" dirty="0" smtClean="0"/>
              <a:t>se </a:t>
            </a:r>
            <a:r>
              <a:rPr lang="en-US" sz="2000" dirty="0" err="1" smtClean="0"/>
              <a:t>na</a:t>
            </a:r>
            <a:r>
              <a:rPr lang="en-US" sz="2000" dirty="0" smtClean="0"/>
              <a:t> </a:t>
            </a:r>
            <a:r>
              <a:rPr lang="en-US" sz="2000" dirty="0" err="1"/>
              <a:t>vrhu</a:t>
            </a:r>
            <a:r>
              <a:rPr lang="en-US" sz="2000" dirty="0"/>
              <a:t> </a:t>
            </a:r>
            <a:r>
              <a:rPr lang="en-US" sz="2000" dirty="0" err="1"/>
              <a:t>prehrambenog</a:t>
            </a:r>
            <a:r>
              <a:rPr lang="en-US" sz="2000" dirty="0"/>
              <a:t> </a:t>
            </a:r>
            <a:r>
              <a:rPr lang="en-US" sz="2000" dirty="0" err="1"/>
              <a:t>lanca</a:t>
            </a:r>
            <a:r>
              <a:rPr lang="en-US" sz="2000" dirty="0"/>
              <a:t> </a:t>
            </a:r>
            <a:r>
              <a:rPr lang="en-US" sz="2000" dirty="0" err="1"/>
              <a:t>i</a:t>
            </a:r>
            <a:r>
              <a:rPr lang="en-US" sz="2000" dirty="0"/>
              <a:t> </a:t>
            </a:r>
            <a:r>
              <a:rPr lang="en-US" sz="2000" dirty="0" err="1"/>
              <a:t>hrane</a:t>
            </a:r>
            <a:r>
              <a:rPr lang="en-US" sz="2000" dirty="0"/>
              <a:t> se </a:t>
            </a:r>
            <a:r>
              <a:rPr lang="en-US" sz="2000" dirty="0" err="1" smtClean="0"/>
              <a:t>razli</a:t>
            </a:r>
            <a:r>
              <a:rPr lang="hr-HR" sz="2000" dirty="0" smtClean="0"/>
              <a:t>č</a:t>
            </a:r>
            <a:r>
              <a:rPr lang="en-US" sz="2000" dirty="0" err="1" smtClean="0"/>
              <a:t>itim</a:t>
            </a:r>
            <a:r>
              <a:rPr lang="hr-HR" sz="2000" dirty="0" smtClean="0"/>
              <a:t> </a:t>
            </a:r>
            <a:r>
              <a:rPr lang="en-US" sz="2000" dirty="0" err="1" smtClean="0"/>
              <a:t>vrstama</a:t>
            </a:r>
            <a:r>
              <a:rPr lang="en-US" sz="2000" dirty="0" smtClean="0"/>
              <a:t> </a:t>
            </a:r>
            <a:r>
              <a:rPr lang="en-US" sz="2000" dirty="0" err="1"/>
              <a:t>plijena</a:t>
            </a:r>
            <a:r>
              <a:rPr lang="en-US" sz="2000" dirty="0"/>
              <a:t> </a:t>
            </a:r>
            <a:r>
              <a:rPr lang="hr-HR" sz="2000" dirty="0" smtClean="0"/>
              <a:t>č</a:t>
            </a:r>
            <a:r>
              <a:rPr lang="en-US" sz="2000" dirty="0" err="1" smtClean="0"/>
              <a:t>ime</a:t>
            </a:r>
            <a:r>
              <a:rPr lang="en-US" sz="2000" dirty="0" smtClean="0"/>
              <a:t> </a:t>
            </a:r>
            <a:r>
              <a:rPr lang="en-US" sz="2000" dirty="0" err="1"/>
              <a:t>reguliraju</a:t>
            </a:r>
            <a:r>
              <a:rPr lang="en-US" sz="2000" dirty="0"/>
              <a:t> </a:t>
            </a:r>
            <a:r>
              <a:rPr lang="en-US" sz="2000" dirty="0" err="1"/>
              <a:t>resurse</a:t>
            </a:r>
            <a:r>
              <a:rPr lang="en-US" sz="2000" dirty="0"/>
              <a:t> u </a:t>
            </a:r>
            <a:r>
              <a:rPr lang="en-US" sz="2000" dirty="0" err="1" smtClean="0"/>
              <a:t>ekosustavu</a:t>
            </a:r>
            <a:endParaRPr lang="hr-HR" sz="2000" dirty="0" smtClean="0"/>
          </a:p>
          <a:p>
            <a:endParaRPr lang="hr-HR" sz="2000" dirty="0" smtClean="0"/>
          </a:p>
          <a:p>
            <a:pPr marL="285750" indent="-285750">
              <a:buFont typeface="Arial" panose="020B0604020202020204" pitchFamily="34" charset="0"/>
              <a:buChar char="•"/>
            </a:pPr>
            <a:r>
              <a:rPr lang="hr-HR" sz="2000" dirty="0" smtClean="0"/>
              <a:t>Z</a:t>
            </a:r>
            <a:r>
              <a:rPr lang="en-US" sz="2000" dirty="0"/>
              <a:t>bog </a:t>
            </a:r>
            <a:r>
              <a:rPr lang="en-US" sz="2000" dirty="0" err="1"/>
              <a:t>dugog</a:t>
            </a:r>
            <a:r>
              <a:rPr lang="en-US" sz="2000" dirty="0"/>
              <a:t> </a:t>
            </a:r>
            <a:r>
              <a:rPr lang="en-US" sz="2000" dirty="0" err="1"/>
              <a:t>životnog</a:t>
            </a:r>
            <a:r>
              <a:rPr lang="en-US" sz="2000" dirty="0"/>
              <a:t> </a:t>
            </a:r>
            <a:r>
              <a:rPr lang="en-US" sz="2000" dirty="0" err="1"/>
              <a:t>ciklusa</a:t>
            </a:r>
            <a:r>
              <a:rPr lang="en-US" sz="2000" dirty="0"/>
              <a:t>, </a:t>
            </a:r>
            <a:r>
              <a:rPr lang="en-US" sz="2000" dirty="0" err="1"/>
              <a:t>izraženih</a:t>
            </a:r>
            <a:r>
              <a:rPr lang="en-US" sz="2000" dirty="0"/>
              <a:t> </a:t>
            </a:r>
            <a:r>
              <a:rPr lang="en-US" sz="2000" dirty="0" err="1"/>
              <a:t>migratornih</a:t>
            </a:r>
            <a:r>
              <a:rPr lang="en-US" sz="2000" dirty="0"/>
              <a:t> </a:t>
            </a:r>
            <a:r>
              <a:rPr lang="en-US" sz="2000" dirty="0" err="1"/>
              <a:t>navika</a:t>
            </a:r>
            <a:r>
              <a:rPr lang="en-US" sz="2000" dirty="0"/>
              <a:t> </a:t>
            </a:r>
            <a:r>
              <a:rPr lang="en-US" sz="2000" dirty="0" err="1"/>
              <a:t>i</a:t>
            </a:r>
            <a:r>
              <a:rPr lang="en-US" sz="2000" dirty="0"/>
              <a:t> </a:t>
            </a:r>
            <a:r>
              <a:rPr lang="en-US" sz="2000" dirty="0" err="1"/>
              <a:t>krajnje</a:t>
            </a:r>
            <a:r>
              <a:rPr lang="en-US" sz="2000" dirty="0"/>
              <a:t> </a:t>
            </a:r>
            <a:r>
              <a:rPr lang="en-US" sz="2000" dirty="0" err="1" smtClean="0"/>
              <a:t>oportunisti</a:t>
            </a:r>
            <a:r>
              <a:rPr lang="hr-HR" sz="2000" dirty="0" smtClean="0"/>
              <a:t>č</a:t>
            </a:r>
            <a:r>
              <a:rPr lang="en-US" sz="2000" dirty="0" err="1" smtClean="0"/>
              <a:t>kih</a:t>
            </a:r>
            <a:r>
              <a:rPr lang="en-US" sz="2000" dirty="0" smtClean="0"/>
              <a:t> </a:t>
            </a:r>
            <a:r>
              <a:rPr lang="en-US" sz="2000" dirty="0" err="1"/>
              <a:t>strategija</a:t>
            </a:r>
            <a:r>
              <a:rPr lang="en-US" sz="2000" dirty="0"/>
              <a:t> </a:t>
            </a:r>
            <a:r>
              <a:rPr lang="en-US" sz="2000" dirty="0" err="1" smtClean="0"/>
              <a:t>ishrane</a:t>
            </a:r>
            <a:r>
              <a:rPr lang="en-US" sz="2000" dirty="0" smtClean="0"/>
              <a:t> </a:t>
            </a:r>
            <a:r>
              <a:rPr lang="en-US" sz="2000" dirty="0" err="1"/>
              <a:t>zdravlje</a:t>
            </a:r>
            <a:r>
              <a:rPr lang="en-US" sz="2000" dirty="0"/>
              <a:t> </a:t>
            </a:r>
            <a:r>
              <a:rPr lang="en-US" sz="2000" dirty="0" err="1"/>
              <a:t>glavatih</a:t>
            </a:r>
            <a:r>
              <a:rPr lang="en-US" sz="2000" dirty="0"/>
              <a:t> </a:t>
            </a:r>
            <a:r>
              <a:rPr lang="en-US" sz="2000" dirty="0" err="1"/>
              <a:t>želvi</a:t>
            </a:r>
            <a:r>
              <a:rPr lang="en-US" sz="2000" dirty="0"/>
              <a:t> </a:t>
            </a:r>
            <a:r>
              <a:rPr lang="en-US" sz="2000" dirty="0" smtClean="0"/>
              <a:t>je</a:t>
            </a:r>
            <a:r>
              <a:rPr lang="hr-HR" sz="2000" dirty="0" smtClean="0"/>
              <a:t> i dalje </a:t>
            </a:r>
            <a:r>
              <a:rPr lang="en-US" sz="2000" dirty="0" err="1" smtClean="0"/>
              <a:t>ugroženo</a:t>
            </a:r>
            <a:endParaRPr lang="hr-HR" sz="2000" dirty="0" smtClean="0"/>
          </a:p>
          <a:p>
            <a:pPr marL="285750" indent="-285750">
              <a:buFont typeface="Arial" panose="020B0604020202020204" pitchFamily="34" charset="0"/>
              <a:buChar char="•"/>
            </a:pPr>
            <a:endParaRPr lang="en-US" dirty="0"/>
          </a:p>
        </p:txBody>
      </p:sp>
      <p:sp>
        <p:nvSpPr>
          <p:cNvPr id="7" name="Rectangle 6"/>
          <p:cNvSpPr/>
          <p:nvPr/>
        </p:nvSpPr>
        <p:spPr>
          <a:xfrm>
            <a:off x="7113225" y="4978175"/>
            <a:ext cx="6096000" cy="1477328"/>
          </a:xfrm>
          <a:prstGeom prst="rect">
            <a:avLst/>
          </a:prstGeom>
        </p:spPr>
        <p:txBody>
          <a:bodyPr>
            <a:spAutoFit/>
          </a:bodyPr>
          <a:lstStyle/>
          <a:p>
            <a:pPr marL="285750" indent="-285750">
              <a:buFont typeface="Arial" panose="020B0604020202020204" pitchFamily="34" charset="0"/>
              <a:buChar char="•"/>
            </a:pPr>
            <a:r>
              <a:rPr lang="en-US" b="1" dirty="0" err="1" smtClean="0"/>
              <a:t>plast</a:t>
            </a:r>
            <a:r>
              <a:rPr lang="hr-HR" b="1" dirty="0" err="1" smtClean="0"/>
              <a:t>ič</a:t>
            </a:r>
            <a:r>
              <a:rPr lang="en-US" b="1" dirty="0" smtClean="0"/>
              <a:t>n</a:t>
            </a:r>
            <a:r>
              <a:rPr lang="hr-HR" b="1" dirty="0" smtClean="0"/>
              <a:t>i</a:t>
            </a:r>
            <a:r>
              <a:rPr lang="en-US" b="1" dirty="0" smtClean="0"/>
              <a:t> </a:t>
            </a:r>
            <a:r>
              <a:rPr lang="en-US" b="1" dirty="0" err="1" smtClean="0"/>
              <a:t>otpad</a:t>
            </a:r>
            <a:endParaRPr lang="hr-HR" b="1" dirty="0" smtClean="0"/>
          </a:p>
          <a:p>
            <a:pPr marL="285750" indent="-285750">
              <a:buFont typeface="Arial" panose="020B0604020202020204" pitchFamily="34" charset="0"/>
              <a:buChar char="•"/>
            </a:pPr>
            <a:r>
              <a:rPr lang="en-US" dirty="0" err="1" smtClean="0"/>
              <a:t>organokloridni</a:t>
            </a:r>
            <a:r>
              <a:rPr lang="en-US" dirty="0" smtClean="0"/>
              <a:t> </a:t>
            </a:r>
            <a:r>
              <a:rPr lang="en-US" dirty="0" err="1" smtClean="0"/>
              <a:t>zaga</a:t>
            </a:r>
            <a:r>
              <a:rPr lang="hr-HR" dirty="0" smtClean="0"/>
              <a:t>đ</a:t>
            </a:r>
            <a:r>
              <a:rPr lang="en-US" dirty="0" err="1" smtClean="0"/>
              <a:t>iva</a:t>
            </a:r>
            <a:r>
              <a:rPr lang="hr-HR" dirty="0" err="1" smtClean="0"/>
              <a:t>č</a:t>
            </a:r>
            <a:r>
              <a:rPr lang="hr-HR" dirty="0" err="1"/>
              <a:t>i</a:t>
            </a:r>
            <a:r>
              <a:rPr lang="en-US" dirty="0" smtClean="0"/>
              <a:t> </a:t>
            </a:r>
            <a:endParaRPr lang="hr-HR" dirty="0" smtClean="0"/>
          </a:p>
          <a:p>
            <a:pPr marL="285750" indent="-285750">
              <a:buFont typeface="Arial" panose="020B0604020202020204" pitchFamily="34" charset="0"/>
              <a:buChar char="•"/>
            </a:pPr>
            <a:r>
              <a:rPr lang="en-US" dirty="0" err="1" smtClean="0"/>
              <a:t>infekcij</a:t>
            </a:r>
            <a:r>
              <a:rPr lang="hr-HR" dirty="0" smtClean="0"/>
              <a:t>e</a:t>
            </a:r>
            <a:r>
              <a:rPr lang="en-US" dirty="0" smtClean="0"/>
              <a:t> </a:t>
            </a:r>
            <a:r>
              <a:rPr lang="en-US" dirty="0" err="1" smtClean="0"/>
              <a:t>makroparazit</a:t>
            </a:r>
            <a:r>
              <a:rPr lang="hr-HR" dirty="0" smtClean="0"/>
              <a:t>ima</a:t>
            </a:r>
          </a:p>
          <a:p>
            <a:pPr marL="285750" indent="-285750">
              <a:buFont typeface="Arial" panose="020B0604020202020204" pitchFamily="34" charset="0"/>
              <a:buChar char="•"/>
            </a:pPr>
            <a:endParaRPr lang="hr-HR" dirty="0"/>
          </a:p>
          <a:p>
            <a:pPr marL="285750" indent="-285750">
              <a:buFont typeface="Arial" panose="020B0604020202020204" pitchFamily="34" charset="0"/>
              <a:buChar char="•"/>
            </a:pPr>
            <a:r>
              <a:rPr lang="en-US" b="1" dirty="0" err="1" smtClean="0"/>
              <a:t>slu</a:t>
            </a:r>
            <a:r>
              <a:rPr lang="hr-HR" b="1" dirty="0" smtClean="0"/>
              <a:t>č</a:t>
            </a:r>
            <a:r>
              <a:rPr lang="en-US" b="1" dirty="0" err="1" smtClean="0"/>
              <a:t>ajn</a:t>
            </a:r>
            <a:r>
              <a:rPr lang="hr-HR" b="1" dirty="0" smtClean="0"/>
              <a:t>i</a:t>
            </a:r>
            <a:r>
              <a:rPr lang="en-US" b="1" dirty="0" smtClean="0"/>
              <a:t> </a:t>
            </a:r>
            <a:r>
              <a:rPr lang="en-US" b="1" dirty="0" err="1" smtClean="0"/>
              <a:t>ulov</a:t>
            </a:r>
            <a:r>
              <a:rPr lang="en-US" b="1" dirty="0" smtClean="0"/>
              <a:t> u</a:t>
            </a:r>
            <a:r>
              <a:rPr lang="hr-HR" b="1" dirty="0" smtClean="0"/>
              <a:t> </a:t>
            </a:r>
            <a:r>
              <a:rPr lang="it-IT" b="1" dirty="0" err="1" smtClean="0"/>
              <a:t>ribolovne</a:t>
            </a:r>
            <a:r>
              <a:rPr lang="it-IT" b="1" dirty="0" smtClean="0"/>
              <a:t> alate</a:t>
            </a:r>
            <a:endParaRPr lang="en-US" b="1" dirty="0"/>
          </a:p>
        </p:txBody>
      </p:sp>
      <p:sp>
        <p:nvSpPr>
          <p:cNvPr id="2" name="Footer Placeholder 1"/>
          <p:cNvSpPr>
            <a:spLocks noGrp="1"/>
          </p:cNvSpPr>
          <p:nvPr>
            <p:ph type="ftr" sz="quarter" idx="11"/>
          </p:nvPr>
        </p:nvSpPr>
        <p:spPr/>
        <p:txBody>
          <a:bodyPr/>
          <a:lstStyle/>
          <a:p>
            <a:r>
              <a:rPr lang="en-US" smtClean="0"/>
              <a:t>TurtleBIOME</a:t>
            </a:r>
            <a:endParaRPr lang="en-US"/>
          </a:p>
        </p:txBody>
      </p:sp>
    </p:spTree>
    <p:extLst>
      <p:ext uri="{BB962C8B-B14F-4D97-AF65-F5344CB8AC3E}">
        <p14:creationId xmlns:p14="http://schemas.microsoft.com/office/powerpoint/2010/main" val="2445005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378"/>
          <a:stretch/>
        </p:blipFill>
        <p:spPr bwMode="auto">
          <a:xfrm>
            <a:off x="221577" y="172446"/>
            <a:ext cx="2227744" cy="199194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94246" y="240781"/>
            <a:ext cx="6787948" cy="461665"/>
          </a:xfrm>
          <a:prstGeom prst="rect">
            <a:avLst/>
          </a:prstGeom>
        </p:spPr>
        <p:txBody>
          <a:bodyPr wrap="none">
            <a:spAutoFit/>
          </a:bodyPr>
          <a:lstStyle/>
          <a:p>
            <a:pPr algn="ctr"/>
            <a:r>
              <a:rPr lang="hr-HR" sz="2400" b="1" dirty="0" smtClean="0"/>
              <a:t>Centar za oporavak morskih kornjača, Pula</a:t>
            </a:r>
            <a:endParaRPr lang="hr-HR" sz="2400" b="1" dirty="0"/>
          </a:p>
        </p:txBody>
      </p:sp>
      <p:pic>
        <p:nvPicPr>
          <p:cNvPr id="7" name="Picture 2" descr="Image result for pula turtle rescue centre"/>
          <p:cNvPicPr>
            <a:picLocks noChangeAspect="1" noChangeArrowheads="1"/>
          </p:cNvPicPr>
          <p:nvPr/>
        </p:nvPicPr>
        <p:blipFill>
          <a:blip r:embed="rId4" cstate="print"/>
          <a:srcRect/>
          <a:stretch>
            <a:fillRect/>
          </a:stretch>
        </p:blipFill>
        <p:spPr bwMode="auto">
          <a:xfrm>
            <a:off x="5787210" y="3845864"/>
            <a:ext cx="6252656" cy="2993294"/>
          </a:xfrm>
          <a:prstGeom prst="rect">
            <a:avLst/>
          </a:prstGeom>
          <a:noFill/>
        </p:spPr>
      </p:pic>
      <p:grpSp>
        <p:nvGrpSpPr>
          <p:cNvPr id="10" name="Group 9"/>
          <p:cNvGrpSpPr/>
          <p:nvPr/>
        </p:nvGrpSpPr>
        <p:grpSpPr>
          <a:xfrm>
            <a:off x="4000301" y="2533688"/>
            <a:ext cx="6742279" cy="925874"/>
            <a:chOff x="3445697" y="1345853"/>
            <a:chExt cx="6742279" cy="925874"/>
          </a:xfrm>
        </p:grpSpPr>
        <p:pic>
          <p:nvPicPr>
            <p:cNvPr id="8" name="Picture 9" descr="prove-netcet-head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3394"/>
            <a:stretch>
              <a:fillRect/>
            </a:stretch>
          </p:blipFill>
          <p:spPr bwMode="auto">
            <a:xfrm>
              <a:off x="3445697" y="1716803"/>
              <a:ext cx="6742279" cy="49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ChangeArrowheads="1"/>
            </p:cNvSpPr>
            <p:nvPr/>
          </p:nvSpPr>
          <p:spPr bwMode="auto">
            <a:xfrm>
              <a:off x="5648227" y="1345853"/>
              <a:ext cx="4539749" cy="925874"/>
            </a:xfrm>
            <a:prstGeom prst="rect">
              <a:avLst/>
            </a:prstGeom>
            <a:noFill/>
            <a:ln>
              <a:noFill/>
            </a:ln>
            <a:effectLst/>
          </p:spPr>
          <p:txBody>
            <a:bodyPr vert="horz" wrap="square" lIns="0" tIns="0" rIns="0" bIns="63480" numCol="1" anchor="ctr" anchorCtr="0" compatLnSpc="1">
              <a:prstTxWarp prst="textNoShape">
                <a:avLst/>
              </a:prstTxWarp>
              <a:spAutoFit/>
            </a:bodyPr>
            <a:lstStyle/>
            <a:p>
              <a:pPr eaLnBrk="0" fontAlgn="base" hangingPunct="0">
                <a:spcBef>
                  <a:spcPct val="0"/>
                </a:spcBef>
                <a:spcAft>
                  <a:spcPct val="0"/>
                </a:spcAft>
              </a:pPr>
              <a:r>
                <a:rPr kumimoji="0" lang="en-US" altLang="en-US" sz="1400" b="0" i="0" u="none" strike="noStrike" cap="none" normalizeH="0" baseline="0" dirty="0" smtClean="0">
                  <a:ln>
                    <a:noFill/>
                  </a:ln>
                  <a:solidFill>
                    <a:schemeClr val="tx1"/>
                  </a:solidFill>
                  <a:effectLst/>
                </a:rPr>
                <a:t>IPA </a:t>
              </a:r>
              <a:r>
                <a:rPr kumimoji="0" lang="en-US" altLang="en-US" sz="1400" b="0" i="0" u="none" strike="noStrike" cap="none" normalizeH="0" baseline="0" dirty="0" err="1" smtClean="0">
                  <a:ln>
                    <a:noFill/>
                  </a:ln>
                  <a:solidFill>
                    <a:schemeClr val="tx1"/>
                  </a:solidFill>
                  <a:effectLst/>
                </a:rPr>
                <a:t>Europski</a:t>
              </a:r>
              <a:r>
                <a:rPr kumimoji="0" lang="en-US" altLang="en-US" sz="1400" b="0" i="0" u="none" strike="noStrike" cap="none" normalizeH="0" baseline="0" dirty="0" smtClean="0">
                  <a:ln>
                    <a:noFill/>
                  </a:ln>
                  <a:solidFill>
                    <a:schemeClr val="tx1"/>
                  </a:solidFill>
                  <a:effectLst/>
                </a:rPr>
                <a:t> </a:t>
              </a:r>
              <a:r>
                <a:rPr kumimoji="0" lang="en-US" altLang="en-US" sz="1400" b="0" i="0" u="none" strike="noStrike" cap="none" normalizeH="0" baseline="0" dirty="0" err="1" smtClean="0">
                  <a:ln>
                    <a:noFill/>
                  </a:ln>
                  <a:solidFill>
                    <a:schemeClr val="tx1"/>
                  </a:solidFill>
                  <a:effectLst/>
                </a:rPr>
                <a:t>projekt</a:t>
              </a:r>
              <a:r>
                <a:rPr kumimoji="0" lang="en-US" altLang="en-US" sz="1400" b="0" i="0" u="none" strike="noStrike" cap="none" normalizeH="0" baseline="0" dirty="0" smtClean="0">
                  <a:ln>
                    <a:noFill/>
                  </a:ln>
                  <a:solidFill>
                    <a:schemeClr val="tx1"/>
                  </a:solidFill>
                  <a:effectLst/>
                </a:rPr>
                <a:t> NETCET </a:t>
              </a:r>
              <a:r>
                <a:rPr kumimoji="0" lang="hr-HR" altLang="en-US" sz="1400" b="0" i="0" u="none" strike="noStrike" cap="none" normalizeH="0" baseline="0" dirty="0" smtClean="0">
                  <a:ln>
                    <a:noFill/>
                  </a:ln>
                  <a:solidFill>
                    <a:schemeClr val="tx1"/>
                  </a:solidFill>
                  <a:effectLst/>
                </a:rPr>
                <a:t>(</a:t>
              </a:r>
              <a:r>
                <a:rPr kumimoji="0" lang="en-US" altLang="en-US" sz="1400" i="0" u="none" strike="noStrike" cap="none" normalizeH="0" baseline="0" dirty="0" smtClean="0">
                  <a:ln>
                    <a:noFill/>
                  </a:ln>
                  <a:effectLst/>
                </a:rPr>
                <a:t>Network for the Conservation of Cetaceans and Sea Turtles in the Adriatic</a:t>
              </a:r>
              <a:r>
                <a:rPr kumimoji="0" lang="hr-HR" altLang="en-US" sz="1400" b="0" i="0" u="none" strike="noStrike" cap="none" normalizeH="0" baseline="0" dirty="0" smtClean="0">
                  <a:ln>
                    <a:noFill/>
                  </a:ln>
                  <a:solidFill>
                    <a:srgbClr val="888888"/>
                  </a:solidFill>
                  <a:effectLst/>
                </a:rPr>
                <a:t>) </a:t>
              </a:r>
              <a:r>
                <a:rPr kumimoji="0" lang="hr-HR" altLang="en-US" sz="1400" b="0" i="0" u="none" strike="noStrike" cap="none" normalizeH="0" baseline="0" dirty="0" smtClean="0">
                  <a:ln>
                    <a:noFill/>
                  </a:ln>
                  <a:solidFill>
                    <a:schemeClr val="tx1"/>
                  </a:solidFill>
                  <a:effectLst/>
                </a:rPr>
                <a:t> </a:t>
              </a:r>
              <a:r>
                <a:rPr lang="hr-HR" altLang="en-US" sz="1400" dirty="0"/>
                <a:t>(</a:t>
              </a:r>
              <a:r>
                <a:rPr kumimoji="0" lang="en-US" altLang="en-US" sz="1400" b="0" i="0" u="none" strike="noStrike" cap="none" normalizeH="0" baseline="0" dirty="0" smtClean="0">
                  <a:ln>
                    <a:noFill/>
                  </a:ln>
                  <a:solidFill>
                    <a:schemeClr val="tx1"/>
                  </a:solidFill>
                  <a:effectLst/>
                </a:rPr>
                <a:t>2012 </a:t>
              </a:r>
              <a:r>
                <a:rPr lang="hr-HR" altLang="en-US" sz="1400" dirty="0"/>
                <a:t>-</a:t>
              </a:r>
              <a:r>
                <a:rPr kumimoji="0" lang="en-US" altLang="en-US" sz="1400" b="0" i="0" u="none" strike="noStrike" cap="none" normalizeH="0" baseline="0" dirty="0" smtClean="0">
                  <a:ln>
                    <a:noFill/>
                  </a:ln>
                  <a:solidFill>
                    <a:schemeClr val="tx1"/>
                  </a:solidFill>
                  <a:effectLst/>
                </a:rPr>
                <a:t> 2016</a:t>
              </a:r>
              <a:r>
                <a:rPr kumimoji="0" lang="hr-HR" altLang="en-US" sz="1400" b="0" i="0" u="none" strike="noStrike" cap="none" normalizeH="0" baseline="0" dirty="0" smtClean="0">
                  <a:ln>
                    <a:noFill/>
                  </a:ln>
                  <a:solidFill>
                    <a:schemeClr val="tx1"/>
                  </a:solidFill>
                  <a:effectLst/>
                </a:rPr>
                <a:t>)</a:t>
              </a:r>
              <a:r>
                <a:rPr kumimoji="0" lang="en-US" altLang="en-US" sz="1400" b="0" i="0" u="none" strike="noStrike" cap="none" normalizeH="0" baseline="0" dirty="0" smtClean="0">
                  <a:ln>
                    <a:noFill/>
                  </a:ln>
                  <a:solidFill>
                    <a:schemeClr val="tx1"/>
                  </a:solidFill>
                  <a:effectLst/>
                </a:rPr>
                <a:t/>
              </a:r>
              <a:br>
                <a:rPr kumimoji="0" lang="en-US" altLang="en-US" sz="1400" b="0" i="0" u="none" strike="noStrike" cap="none" normalizeH="0" baseline="0" dirty="0" smtClean="0">
                  <a:ln>
                    <a:noFill/>
                  </a:ln>
                  <a:solidFill>
                    <a:schemeClr val="tx1"/>
                  </a:solidFill>
                  <a:effectLst/>
                </a:rPr>
              </a:br>
              <a:endParaRPr kumimoji="0" lang="en-US" altLang="en-US" sz="1400" b="0" i="0" u="none" strike="noStrike" cap="none" normalizeH="0" baseline="0" dirty="0" smtClean="0">
                <a:ln>
                  <a:noFill/>
                </a:ln>
                <a:solidFill>
                  <a:schemeClr val="tx1"/>
                </a:solidFill>
                <a:effectLst/>
              </a:endParaRPr>
            </a:p>
          </p:txBody>
        </p:sp>
      </p:grpSp>
      <p:pic>
        <p:nvPicPr>
          <p:cNvPr id="4101" name="Picture 5" descr="Aquarium Pula Fort Verudel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642" y="2381730"/>
            <a:ext cx="2533105" cy="16887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936824" y="1431414"/>
            <a:ext cx="3443956" cy="369332"/>
          </a:xfrm>
          <a:prstGeom prst="rect">
            <a:avLst/>
          </a:prstGeom>
          <a:noFill/>
        </p:spPr>
        <p:txBody>
          <a:bodyPr wrap="none" rtlCol="0">
            <a:spAutoFit/>
          </a:bodyPr>
          <a:lstStyle/>
          <a:p>
            <a:r>
              <a:rPr lang="hr-HR" dirty="0" smtClean="0"/>
              <a:t>Sudjelovanje u EU projektima: </a:t>
            </a:r>
            <a:endParaRPr lang="en-US" dirty="0"/>
          </a:p>
        </p:txBody>
      </p:sp>
      <p:sp>
        <p:nvSpPr>
          <p:cNvPr id="12" name="Rectangle 11"/>
          <p:cNvSpPr/>
          <p:nvPr/>
        </p:nvSpPr>
        <p:spPr>
          <a:xfrm>
            <a:off x="3911051" y="1986993"/>
            <a:ext cx="7913511" cy="523220"/>
          </a:xfrm>
          <a:prstGeom prst="rect">
            <a:avLst/>
          </a:prstGeom>
        </p:spPr>
        <p:txBody>
          <a:bodyPr wrap="square">
            <a:spAutoFit/>
          </a:bodyPr>
          <a:lstStyle/>
          <a:p>
            <a:r>
              <a:rPr lang="hr-HR" sz="1400" dirty="0" err="1" smtClean="0">
                <a:solidFill>
                  <a:srgbClr val="1D2129"/>
                </a:solidFill>
              </a:rPr>
              <a:t>Lifelong</a:t>
            </a:r>
            <a:r>
              <a:rPr lang="hr-HR" sz="1400" dirty="0" smtClean="0">
                <a:solidFill>
                  <a:srgbClr val="1D2129"/>
                </a:solidFill>
              </a:rPr>
              <a:t> </a:t>
            </a:r>
            <a:r>
              <a:rPr lang="hr-HR" sz="1400" dirty="0" err="1" smtClean="0">
                <a:solidFill>
                  <a:srgbClr val="1D2129"/>
                </a:solidFill>
              </a:rPr>
              <a:t>learning</a:t>
            </a:r>
            <a:r>
              <a:rPr lang="hr-HR" sz="1400" dirty="0" smtClean="0">
                <a:solidFill>
                  <a:srgbClr val="1D2129"/>
                </a:solidFill>
              </a:rPr>
              <a:t> </a:t>
            </a:r>
            <a:r>
              <a:rPr lang="en-US" sz="1400" b="0" i="0" dirty="0" smtClean="0">
                <a:solidFill>
                  <a:srgbClr val="1D2129"/>
                </a:solidFill>
                <a:effectLst/>
              </a:rPr>
              <a:t>Leonardo da Vinci partnership project “Marine Turtle Vet</a:t>
            </a:r>
            <a:r>
              <a:rPr lang="hr-HR" sz="1400" b="0" i="0" dirty="0" smtClean="0">
                <a:solidFill>
                  <a:srgbClr val="1D2129"/>
                </a:solidFill>
                <a:effectLst/>
              </a:rPr>
              <a:t> </a:t>
            </a:r>
            <a:r>
              <a:rPr lang="en-US" sz="1400" b="0" i="0" dirty="0" smtClean="0">
                <a:solidFill>
                  <a:srgbClr val="1D2129"/>
                </a:solidFill>
                <a:effectLst/>
              </a:rPr>
              <a:t>Improvement</a:t>
            </a:r>
            <a:r>
              <a:rPr lang="hr-HR" sz="1400" b="0" i="0" dirty="0" smtClean="0">
                <a:solidFill>
                  <a:srgbClr val="1D2129"/>
                </a:solidFill>
                <a:effectLst/>
              </a:rPr>
              <a:t> (</a:t>
            </a:r>
            <a:r>
              <a:rPr lang="en-US" sz="1400" dirty="0" smtClean="0"/>
              <a:t>Turtle Vet</a:t>
            </a:r>
            <a:r>
              <a:rPr lang="hr-HR" sz="1400" dirty="0" smtClean="0"/>
              <a:t>)</a:t>
            </a:r>
            <a:r>
              <a:rPr lang="en-US" sz="1400" b="0" i="0" dirty="0" smtClean="0">
                <a:solidFill>
                  <a:srgbClr val="1D2129"/>
                </a:solidFill>
                <a:effectLst/>
              </a:rPr>
              <a:t>”</a:t>
            </a:r>
            <a:r>
              <a:rPr lang="hr-HR" sz="1400" b="0" i="0" dirty="0" smtClean="0">
                <a:solidFill>
                  <a:srgbClr val="1D2129"/>
                </a:solidFill>
                <a:effectLst/>
              </a:rPr>
              <a:t> (2011 – 2013)</a:t>
            </a:r>
            <a:endParaRPr lang="en-US" sz="1400" b="0" i="0" dirty="0">
              <a:solidFill>
                <a:srgbClr val="1D2129"/>
              </a:solidFill>
              <a:effectLst/>
            </a:endParaRPr>
          </a:p>
        </p:txBody>
      </p:sp>
      <p:pic>
        <p:nvPicPr>
          <p:cNvPr id="16" name="Picture 12" descr="F:\Karin2013\Dokumenti\IPA2012-NETCET\logos+visibility\Programme_Logo_no_slogan.jpg"/>
          <p:cNvPicPr>
            <a:picLocks noChangeAspect="1" noChangeArrowheads="1"/>
          </p:cNvPicPr>
          <p:nvPr/>
        </p:nvPicPr>
        <p:blipFill>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0258781" y="2381730"/>
            <a:ext cx="1244596" cy="73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02898" y="4170851"/>
            <a:ext cx="5343122" cy="2308324"/>
          </a:xfrm>
          <a:prstGeom prst="rect">
            <a:avLst/>
          </a:prstGeom>
        </p:spPr>
        <p:txBody>
          <a:bodyPr wrap="square">
            <a:spAutoFit/>
          </a:bodyPr>
          <a:lstStyle/>
          <a:p>
            <a:pPr marL="285750" indent="-285750">
              <a:buFont typeface="Arial" panose="020B0604020202020204" pitchFamily="34" charset="0"/>
              <a:buChar char="•"/>
            </a:pPr>
            <a:endParaRPr lang="hr-HR" dirty="0" smtClean="0"/>
          </a:p>
          <a:p>
            <a:pPr marL="285750" indent="-285750">
              <a:buFont typeface="Arial" panose="020B0604020202020204" pitchFamily="34" charset="0"/>
              <a:buChar char="•"/>
            </a:pPr>
            <a:r>
              <a:rPr lang="hr-HR" dirty="0" smtClean="0"/>
              <a:t>Osnovan službeno 2006. godine</a:t>
            </a:r>
          </a:p>
          <a:p>
            <a:pPr marL="285750" indent="-285750">
              <a:buFont typeface="Arial" panose="020B0604020202020204" pitchFamily="34" charset="0"/>
              <a:buChar char="•"/>
            </a:pPr>
            <a:r>
              <a:rPr lang="hr-HR" dirty="0" smtClean="0"/>
              <a:t>Tretiranje </a:t>
            </a:r>
            <a:r>
              <a:rPr lang="hr-HR" dirty="0"/>
              <a:t>i svakodnevna njega morskih kornjača s ciljem njihovog povratka nazad u prirodu</a:t>
            </a:r>
          </a:p>
          <a:p>
            <a:pPr marL="285750" indent="-285750">
              <a:buFont typeface="Arial" panose="020B0604020202020204" pitchFamily="34" charset="0"/>
              <a:buChar char="•"/>
            </a:pPr>
            <a:r>
              <a:rPr lang="hr-HR" dirty="0"/>
              <a:t>Podizanje javne svijesti o potrebi zaštite morskih kornjača</a:t>
            </a:r>
          </a:p>
          <a:p>
            <a:pPr>
              <a:buFont typeface="Courier New" panose="02070309020205020404" pitchFamily="49" charset="0"/>
              <a:buChar char="o"/>
            </a:pPr>
            <a:endParaRPr lang="hr-HR" dirty="0"/>
          </a:p>
        </p:txBody>
      </p:sp>
      <p:pic>
        <p:nvPicPr>
          <p:cNvPr id="18" name="Picture 2" descr="E:\Karin2013\Dokumenti\web\2014\web kornjace\kor-_7__396364S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5974" y="226300"/>
            <a:ext cx="2247327" cy="1421778"/>
          </a:xfrm>
          <a:prstGeom prst="rect">
            <a:avLst/>
          </a:prstGeom>
          <a:ln w="285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TurtleBIOME</a:t>
            </a:r>
            <a:endParaRPr lang="en-US"/>
          </a:p>
        </p:txBody>
      </p:sp>
    </p:spTree>
    <p:extLst>
      <p:ext uri="{BB962C8B-B14F-4D97-AF65-F5344CB8AC3E}">
        <p14:creationId xmlns:p14="http://schemas.microsoft.com/office/powerpoint/2010/main" val="1960466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947100" y="1058678"/>
            <a:ext cx="4973397" cy="5191126"/>
            <a:chOff x="319140" y="1127224"/>
            <a:chExt cx="4973397" cy="5191126"/>
          </a:xfrm>
        </p:grpSpPr>
        <p:pic>
          <p:nvPicPr>
            <p:cNvPr id="13" name="Picture 2" descr="C:\Users\Korisnik\Desktop\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140" y="1127224"/>
              <a:ext cx="4973397" cy="51911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Korisnik\Desktop\Untitl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5662" y="2809801"/>
              <a:ext cx="1940561" cy="232106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550950" y="2809802"/>
              <a:ext cx="1474578"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TextBox 15"/>
            <p:cNvSpPr txBox="1"/>
            <p:nvPr/>
          </p:nvSpPr>
          <p:spPr>
            <a:xfrm>
              <a:off x="2254076" y="2776374"/>
              <a:ext cx="1772147" cy="2308324"/>
            </a:xfrm>
            <a:prstGeom prst="rect">
              <a:avLst/>
            </a:prstGeom>
            <a:solidFill>
              <a:srgbClr val="0A374E"/>
            </a:solidFill>
          </p:spPr>
          <p:txBody>
            <a:bodyPr wrap="square" rtlCol="0">
              <a:spAutoFit/>
            </a:bodyPr>
            <a:lstStyle/>
            <a:p>
              <a:r>
                <a:rPr lang="hr-HR" sz="1200" dirty="0">
                  <a:solidFill>
                    <a:schemeClr val="bg1"/>
                  </a:solidFill>
                </a:rPr>
                <a:t>Pothlađivanje</a:t>
              </a:r>
            </a:p>
            <a:p>
              <a:endParaRPr lang="hr-HR" sz="1200" dirty="0">
                <a:solidFill>
                  <a:schemeClr val="bg1"/>
                </a:solidFill>
              </a:endParaRPr>
            </a:p>
            <a:p>
              <a:r>
                <a:rPr lang="hr-HR" sz="1200" dirty="0" smtClean="0">
                  <a:solidFill>
                    <a:schemeClr val="bg1"/>
                  </a:solidFill>
                </a:rPr>
                <a:t>Ozljede </a:t>
              </a:r>
              <a:r>
                <a:rPr lang="hr-HR" sz="1200" dirty="0">
                  <a:solidFill>
                    <a:schemeClr val="bg1"/>
                  </a:solidFill>
                </a:rPr>
                <a:t>kože i oklopa</a:t>
              </a:r>
            </a:p>
            <a:p>
              <a:endParaRPr lang="hr-HR" sz="1200" dirty="0">
                <a:solidFill>
                  <a:schemeClr val="bg1"/>
                </a:solidFill>
              </a:endParaRPr>
            </a:p>
            <a:p>
              <a:r>
                <a:rPr lang="hr-HR" sz="1200" dirty="0">
                  <a:solidFill>
                    <a:schemeClr val="bg1"/>
                  </a:solidFill>
                </a:rPr>
                <a:t>Gastrointestinalna </a:t>
              </a:r>
              <a:r>
                <a:rPr lang="hr-HR" sz="1200" dirty="0" smtClean="0">
                  <a:solidFill>
                    <a:schemeClr val="bg1"/>
                  </a:solidFill>
                </a:rPr>
                <a:t>opstrukcija</a:t>
              </a:r>
              <a:endParaRPr lang="hr-HR" sz="1200" dirty="0">
                <a:solidFill>
                  <a:schemeClr val="bg1"/>
                </a:solidFill>
              </a:endParaRPr>
            </a:p>
            <a:p>
              <a:endParaRPr lang="hr-HR" sz="1200" dirty="0">
                <a:solidFill>
                  <a:schemeClr val="bg1"/>
                </a:solidFill>
              </a:endParaRPr>
            </a:p>
            <a:p>
              <a:r>
                <a:rPr lang="hr-HR" sz="1200" dirty="0">
                  <a:solidFill>
                    <a:schemeClr val="bg1"/>
                  </a:solidFill>
                </a:rPr>
                <a:t>Gutanje udice i amputacija peraja</a:t>
              </a:r>
            </a:p>
            <a:p>
              <a:endParaRPr lang="hr-HR" sz="1200" dirty="0">
                <a:solidFill>
                  <a:schemeClr val="bg1"/>
                </a:solidFill>
              </a:endParaRPr>
            </a:p>
            <a:p>
              <a:r>
                <a:rPr lang="hr-HR" sz="1200" dirty="0">
                  <a:solidFill>
                    <a:schemeClr val="bg1"/>
                  </a:solidFill>
                </a:rPr>
                <a:t>Slučajni ulov koćaricom</a:t>
              </a:r>
            </a:p>
          </p:txBody>
        </p:sp>
      </p:grpSp>
      <p:grpSp>
        <p:nvGrpSpPr>
          <p:cNvPr id="18" name="Group 17"/>
          <p:cNvGrpSpPr/>
          <p:nvPr/>
        </p:nvGrpSpPr>
        <p:grpSpPr>
          <a:xfrm>
            <a:off x="5958868" y="960870"/>
            <a:ext cx="4740669" cy="5313372"/>
            <a:chOff x="6356732" y="1465242"/>
            <a:chExt cx="4505898" cy="5138341"/>
          </a:xfrm>
        </p:grpSpPr>
        <p:pic>
          <p:nvPicPr>
            <p:cNvPr id="7" name="Picture 3" descr="E:\Dokumenti\Kornjace\predavanje min+pazin\Željko Mirna\P71200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732" y="1531346"/>
              <a:ext cx="2435266" cy="182544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E:\Dokumenti\Kornjace\2009 kornjače\michael-mihi\strenja operacija\estr02086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6733" y="3392862"/>
              <a:ext cx="2416620" cy="165576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descr="E:\Dokumenti\Kornjace\predavanje min+pazin\eni\DSC000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511"/>
            <a:stretch/>
          </p:blipFill>
          <p:spPr bwMode="auto">
            <a:xfrm>
              <a:off x="8839198" y="1465242"/>
              <a:ext cx="2023431" cy="2621707"/>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E:\Dokumenti\Kornjace\2009 kornjače\michael-mihi\strenja operacija\estr02083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39199" y="4163462"/>
              <a:ext cx="2023431" cy="2439994"/>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 descr="\\MERI-PC\Documents\Slike\Naj slike\Wim van der Kallen\13a-  11G 109 Kiki wird behandel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56732" y="5084704"/>
              <a:ext cx="2416621" cy="151887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207413" y="296110"/>
            <a:ext cx="5821402" cy="369332"/>
          </a:xfrm>
          <a:prstGeom prst="rect">
            <a:avLst/>
          </a:prstGeom>
          <a:noFill/>
        </p:spPr>
        <p:txBody>
          <a:bodyPr wrap="none" rtlCol="0">
            <a:spAutoFit/>
          </a:bodyPr>
          <a:lstStyle/>
          <a:p>
            <a:r>
              <a:rPr lang="hr-HR" dirty="0" smtClean="0"/>
              <a:t>Zašto dolaze morske kornjače u Centar za oporavak?</a:t>
            </a:r>
            <a:endParaRPr lang="en-US" dirty="0"/>
          </a:p>
        </p:txBody>
      </p:sp>
      <p:pic>
        <p:nvPicPr>
          <p:cNvPr id="21" name="Picture 2"/>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2378"/>
          <a:stretch/>
        </p:blipFill>
        <p:spPr bwMode="auto">
          <a:xfrm>
            <a:off x="10287729" y="168337"/>
            <a:ext cx="1577438" cy="14104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TurtleBIOME</a:t>
            </a:r>
            <a:endParaRPr lang="en-US"/>
          </a:p>
        </p:txBody>
      </p:sp>
    </p:spTree>
    <p:extLst>
      <p:ext uri="{BB962C8B-B14F-4D97-AF65-F5344CB8AC3E}">
        <p14:creationId xmlns:p14="http://schemas.microsoft.com/office/powerpoint/2010/main" val="177907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9320" y="316866"/>
            <a:ext cx="11633812" cy="1200329"/>
          </a:xfrm>
          <a:prstGeom prst="rect">
            <a:avLst/>
          </a:prstGeom>
          <a:noFill/>
        </p:spPr>
        <p:txBody>
          <a:bodyPr wrap="square" rtlCol="0">
            <a:spAutoFit/>
          </a:bodyPr>
          <a:lstStyle/>
          <a:p>
            <a:pPr marL="285750" indent="-285750">
              <a:buFont typeface="Arial" panose="020B0604020202020204" pitchFamily="34" charset="0"/>
              <a:buChar char="•"/>
            </a:pPr>
            <a:r>
              <a:rPr lang="hr-HR" dirty="0" smtClean="0"/>
              <a:t>U Centru se oporavi 10 do 15 kornjača svake godine </a:t>
            </a:r>
          </a:p>
          <a:p>
            <a:pPr marL="285750" indent="-285750">
              <a:buFont typeface="Arial" panose="020B0604020202020204" pitchFamily="34" charset="0"/>
              <a:buChar char="•"/>
            </a:pPr>
            <a:endParaRPr lang="hr-HR" dirty="0" smtClean="0"/>
          </a:p>
          <a:p>
            <a:pPr marL="285750" indent="-285750">
              <a:buFont typeface="Arial" panose="020B0604020202020204" pitchFamily="34" charset="0"/>
              <a:buChar char="•"/>
            </a:pPr>
            <a:r>
              <a:rPr lang="hr-HR" dirty="0" smtClean="0"/>
              <a:t>2016.  10 kornjača: Ivan, Amazonka, Živko, Sandra, </a:t>
            </a:r>
            <a:r>
              <a:rPr lang="hr-HR" dirty="0" err="1" smtClean="0"/>
              <a:t>Žanja</a:t>
            </a:r>
            <a:r>
              <a:rPr lang="hr-HR" dirty="0" smtClean="0"/>
              <a:t> Mara, </a:t>
            </a:r>
            <a:r>
              <a:rPr lang="hr-HR" dirty="0" err="1" smtClean="0"/>
              <a:t>Bolko</a:t>
            </a:r>
            <a:r>
              <a:rPr lang="hr-HR" dirty="0" smtClean="0"/>
              <a:t>, Grande, </a:t>
            </a:r>
            <a:r>
              <a:rPr lang="hr-HR" dirty="0" err="1" smtClean="0"/>
              <a:t>Lunga</a:t>
            </a:r>
            <a:r>
              <a:rPr lang="hr-HR" dirty="0" smtClean="0"/>
              <a:t>, </a:t>
            </a:r>
            <a:r>
              <a:rPr lang="hr-HR" dirty="0" err="1" smtClean="0"/>
              <a:t>Shiggi</a:t>
            </a:r>
            <a:r>
              <a:rPr lang="hr-HR" dirty="0" smtClean="0"/>
              <a:t>-Lola, Palma</a:t>
            </a:r>
          </a:p>
          <a:p>
            <a:pPr marL="285750" indent="-285750">
              <a:buFont typeface="Arial" panose="020B0604020202020204" pitchFamily="34" charset="0"/>
              <a:buChar char="•"/>
            </a:pPr>
            <a:r>
              <a:rPr lang="hr-HR" dirty="0" smtClean="0"/>
              <a:t>Trenutačno u Centru boravi 5 kornjača </a:t>
            </a:r>
            <a:endParaRPr lang="en-US" dirty="0"/>
          </a:p>
        </p:txBody>
      </p:sp>
      <p:grpSp>
        <p:nvGrpSpPr>
          <p:cNvPr id="17" name="Group 16"/>
          <p:cNvGrpSpPr/>
          <p:nvPr/>
        </p:nvGrpSpPr>
        <p:grpSpPr>
          <a:xfrm>
            <a:off x="209320" y="1654651"/>
            <a:ext cx="4167126" cy="2610871"/>
            <a:chOff x="36718" y="2877522"/>
            <a:chExt cx="4167126" cy="2610871"/>
          </a:xfrm>
        </p:grpSpPr>
        <p:pic>
          <p:nvPicPr>
            <p:cNvPr id="9" name="Picture 4" descr="C:\Users\PC\Dropbox\EPIZOIC DIATOMS\Fotke\2016-05-28 14.45.19.jpg"/>
            <p:cNvPicPr>
              <a:picLocks noChangeAspect="1" noChangeArrowheads="1"/>
            </p:cNvPicPr>
            <p:nvPr/>
          </p:nvPicPr>
          <p:blipFill rotWithShape="1">
            <a:blip r:embed="rId3" cstate="print"/>
            <a:srcRect l="9633" t="31996"/>
            <a:stretch/>
          </p:blipFill>
          <p:spPr bwMode="auto">
            <a:xfrm>
              <a:off x="36718" y="2877522"/>
              <a:ext cx="4167126" cy="2566464"/>
            </a:xfrm>
            <a:prstGeom prst="rect">
              <a:avLst/>
            </a:prstGeom>
            <a:noFill/>
          </p:spPr>
        </p:pic>
        <p:sp>
          <p:nvSpPr>
            <p:cNvPr id="10" name="TextBox 9"/>
            <p:cNvSpPr txBox="1"/>
            <p:nvPr/>
          </p:nvSpPr>
          <p:spPr>
            <a:xfrm>
              <a:off x="2748972" y="5149839"/>
              <a:ext cx="1261884" cy="338554"/>
            </a:xfrm>
            <a:prstGeom prst="rect">
              <a:avLst/>
            </a:prstGeom>
            <a:noFill/>
          </p:spPr>
          <p:txBody>
            <a:bodyPr wrap="none" rtlCol="0">
              <a:spAutoFit/>
            </a:bodyPr>
            <a:lstStyle/>
            <a:p>
              <a:r>
                <a:rPr lang="hr-HR" sz="1600" b="1" dirty="0" smtClean="0"/>
                <a:t>Amazonka</a:t>
              </a:r>
              <a:endParaRPr lang="hr-HR" sz="1600" b="1" dirty="0"/>
            </a:p>
          </p:txBody>
        </p:sp>
      </p:grpSp>
      <p:grpSp>
        <p:nvGrpSpPr>
          <p:cNvPr id="11" name="Group 10"/>
          <p:cNvGrpSpPr/>
          <p:nvPr/>
        </p:nvGrpSpPr>
        <p:grpSpPr>
          <a:xfrm>
            <a:off x="4186411" y="1641021"/>
            <a:ext cx="3261275" cy="2625177"/>
            <a:chOff x="3610300" y="634326"/>
            <a:chExt cx="2923290" cy="2229842"/>
          </a:xfrm>
        </p:grpSpPr>
        <p:pic>
          <p:nvPicPr>
            <p:cNvPr id="12" name="Grafik 7"/>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3610300" y="634326"/>
              <a:ext cx="2922064" cy="2191548"/>
            </a:xfrm>
            <a:prstGeom prst="rect">
              <a:avLst/>
            </a:prstGeom>
            <a:ln w="25400">
              <a:solidFill>
                <a:schemeClr val="bg1"/>
              </a:solidFill>
            </a:ln>
          </p:spPr>
        </p:pic>
        <p:sp>
          <p:nvSpPr>
            <p:cNvPr id="13" name="TextBox 12"/>
            <p:cNvSpPr txBox="1"/>
            <p:nvPr/>
          </p:nvSpPr>
          <p:spPr>
            <a:xfrm>
              <a:off x="5971484" y="2576598"/>
              <a:ext cx="562106" cy="287570"/>
            </a:xfrm>
            <a:prstGeom prst="rect">
              <a:avLst/>
            </a:prstGeom>
            <a:noFill/>
          </p:spPr>
          <p:txBody>
            <a:bodyPr wrap="none" rtlCol="0">
              <a:spAutoFit/>
            </a:bodyPr>
            <a:lstStyle/>
            <a:p>
              <a:r>
                <a:rPr lang="hr-HR" sz="1600" b="1" dirty="0" smtClean="0"/>
                <a:t>Ivan</a:t>
              </a:r>
              <a:endParaRPr lang="en-US" sz="1600" b="1" dirty="0"/>
            </a:p>
          </p:txBody>
        </p:sp>
      </p:grpSp>
      <p:grpSp>
        <p:nvGrpSpPr>
          <p:cNvPr id="16" name="Group 15"/>
          <p:cNvGrpSpPr/>
          <p:nvPr/>
        </p:nvGrpSpPr>
        <p:grpSpPr>
          <a:xfrm>
            <a:off x="7481472" y="1641021"/>
            <a:ext cx="4605295" cy="2580094"/>
            <a:chOff x="7015151" y="2863891"/>
            <a:chExt cx="4755795" cy="2675135"/>
          </a:xfrm>
        </p:grpSpPr>
        <p:pic>
          <p:nvPicPr>
            <p:cNvPr id="14"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5151" y="2863891"/>
              <a:ext cx="4755795" cy="2675135"/>
            </a:xfrm>
            <a:prstGeom prst="rect">
              <a:avLst/>
            </a:prstGeom>
            <a:ln w="25400">
              <a:noFill/>
            </a:ln>
          </p:spPr>
        </p:pic>
        <p:sp>
          <p:nvSpPr>
            <p:cNvPr id="15" name="TextBox 14"/>
            <p:cNvSpPr txBox="1"/>
            <p:nvPr/>
          </p:nvSpPr>
          <p:spPr>
            <a:xfrm>
              <a:off x="10983358" y="5169694"/>
              <a:ext cx="785713" cy="351025"/>
            </a:xfrm>
            <a:prstGeom prst="rect">
              <a:avLst/>
            </a:prstGeom>
            <a:noFill/>
          </p:spPr>
          <p:txBody>
            <a:bodyPr wrap="none" rtlCol="0">
              <a:spAutoFit/>
            </a:bodyPr>
            <a:lstStyle/>
            <a:p>
              <a:r>
                <a:rPr lang="hr-HR" sz="1600" b="1" dirty="0" err="1" smtClean="0"/>
                <a:t>Bolko</a:t>
              </a:r>
              <a:endParaRPr lang="en-US" sz="1600" b="1" dirty="0"/>
            </a:p>
          </p:txBody>
        </p:sp>
      </p:grpSp>
      <p:sp>
        <p:nvSpPr>
          <p:cNvPr id="18" name="Rectangle 17"/>
          <p:cNvSpPr/>
          <p:nvPr/>
        </p:nvSpPr>
        <p:spPr>
          <a:xfrm>
            <a:off x="1377107" y="4686993"/>
            <a:ext cx="3617205" cy="646331"/>
          </a:xfrm>
          <a:prstGeom prst="rect">
            <a:avLst/>
          </a:prstGeom>
        </p:spPr>
        <p:txBody>
          <a:bodyPr wrap="square">
            <a:spAutoFit/>
          </a:bodyPr>
          <a:lstStyle/>
          <a:p>
            <a:pPr marL="285750" indent="-285750">
              <a:buFont typeface="Arial" panose="020B0604020202020204" pitchFamily="34" charset="0"/>
              <a:buChar char="•"/>
            </a:pPr>
            <a:r>
              <a:rPr lang="hr-HR" dirty="0" smtClean="0"/>
              <a:t>Aktivnosti puštanja kornjača – 2 puštanja (lipanj i listopad)</a:t>
            </a:r>
          </a:p>
        </p:txBody>
      </p:sp>
      <p:pic>
        <p:nvPicPr>
          <p:cNvPr id="19" name="Picture 2" descr="E:\Karin2013\Dokumenti\web\2014\web kornjace\korni 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7532" y="4422588"/>
            <a:ext cx="3201988"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24280" y="4422587"/>
            <a:ext cx="3643659" cy="2303463"/>
          </a:xfrm>
          <a:prstGeom prst="rect">
            <a:avLst/>
          </a:prstGeom>
        </p:spPr>
      </p:pic>
      <p:sp>
        <p:nvSpPr>
          <p:cNvPr id="2" name="Footer Placeholder 1"/>
          <p:cNvSpPr>
            <a:spLocks noGrp="1"/>
          </p:cNvSpPr>
          <p:nvPr>
            <p:ph type="ftr" sz="quarter" idx="11"/>
          </p:nvPr>
        </p:nvSpPr>
        <p:spPr/>
        <p:txBody>
          <a:bodyPr/>
          <a:lstStyle/>
          <a:p>
            <a:r>
              <a:rPr lang="en-US" smtClean="0"/>
              <a:t>TurtleBIOME</a:t>
            </a:r>
            <a:endParaRPr lang="en-US"/>
          </a:p>
        </p:txBody>
      </p:sp>
    </p:spTree>
    <p:extLst>
      <p:ext uri="{BB962C8B-B14F-4D97-AF65-F5344CB8AC3E}">
        <p14:creationId xmlns:p14="http://schemas.microsoft.com/office/powerpoint/2010/main" val="2247263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02070" y="1225536"/>
            <a:ext cx="5113665" cy="4516916"/>
            <a:chOff x="251550" y="319201"/>
            <a:chExt cx="5113665" cy="4516916"/>
          </a:xfrm>
        </p:grpSpPr>
        <p:pic>
          <p:nvPicPr>
            <p:cNvPr id="4" name="Grafik 2"/>
            <p:cNvPicPr>
              <a:picLocks noChangeAspect="1"/>
            </p:cNvPicPr>
            <p:nvPr/>
          </p:nvPicPr>
          <p:blipFill rotWithShape="1">
            <a:blip r:embed="rId2" cstate="print">
              <a:extLst>
                <a:ext uri="{28A0092B-C50C-407E-A947-70E740481C1C}">
                  <a14:useLocalDpi xmlns:a14="http://schemas.microsoft.com/office/drawing/2010/main" val="0"/>
                </a:ext>
              </a:extLst>
            </a:blip>
            <a:srcRect l="30665" t="11460" r="9204" b="13959"/>
            <a:stretch/>
          </p:blipFill>
          <p:spPr>
            <a:xfrm>
              <a:off x="251550" y="319201"/>
              <a:ext cx="5113665" cy="4516916"/>
            </a:xfrm>
            <a:prstGeom prst="rect">
              <a:avLst/>
            </a:prstGeom>
            <a:ln w="25400">
              <a:solidFill>
                <a:schemeClr val="bg1"/>
              </a:solidFill>
            </a:ln>
          </p:spPr>
        </p:pic>
        <p:sp>
          <p:nvSpPr>
            <p:cNvPr id="6" name="Rectangle 5"/>
            <p:cNvSpPr/>
            <p:nvPr/>
          </p:nvSpPr>
          <p:spPr>
            <a:xfrm>
              <a:off x="3979708" y="4466785"/>
              <a:ext cx="1385507" cy="369332"/>
            </a:xfrm>
            <a:prstGeom prst="rect">
              <a:avLst/>
            </a:prstGeom>
          </p:spPr>
          <p:txBody>
            <a:bodyPr wrap="none">
              <a:spAutoFit/>
            </a:bodyPr>
            <a:lstStyle/>
            <a:p>
              <a:r>
                <a:rPr lang="hr-HR" dirty="0" err="1">
                  <a:solidFill>
                    <a:schemeClr val="bg1"/>
                  </a:solidFill>
                </a:rPr>
                <a:t>Žanja</a:t>
              </a:r>
              <a:r>
                <a:rPr lang="hr-HR" dirty="0">
                  <a:solidFill>
                    <a:schemeClr val="bg1"/>
                  </a:solidFill>
                </a:rPr>
                <a:t> Mara</a:t>
              </a:r>
              <a:endParaRPr lang="en-US" dirty="0">
                <a:solidFill>
                  <a:schemeClr val="bg1"/>
                </a:solidFill>
              </a:endParaRPr>
            </a:p>
          </p:txBody>
        </p:sp>
      </p:grpSp>
      <p:grpSp>
        <p:nvGrpSpPr>
          <p:cNvPr id="22" name="Group 21"/>
          <p:cNvGrpSpPr/>
          <p:nvPr/>
        </p:nvGrpSpPr>
        <p:grpSpPr>
          <a:xfrm>
            <a:off x="5862760" y="1568750"/>
            <a:ext cx="6108520" cy="5225378"/>
            <a:chOff x="5428598" y="445596"/>
            <a:chExt cx="7404979" cy="5993182"/>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4256" y="3503320"/>
              <a:ext cx="3669321" cy="293545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8598" y="3503321"/>
              <a:ext cx="3669321" cy="293545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0080" y="445596"/>
              <a:ext cx="3666358" cy="293308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64257" y="456065"/>
              <a:ext cx="3666358" cy="2933087"/>
            </a:xfrm>
            <a:prstGeom prst="rect">
              <a:avLst/>
            </a:prstGeom>
          </p:spPr>
        </p:pic>
      </p:grpSp>
      <p:sp>
        <p:nvSpPr>
          <p:cNvPr id="17" name="TextBox 16"/>
          <p:cNvSpPr txBox="1"/>
          <p:nvPr/>
        </p:nvSpPr>
        <p:spPr>
          <a:xfrm>
            <a:off x="1048422" y="793790"/>
            <a:ext cx="4587474" cy="369332"/>
          </a:xfrm>
          <a:prstGeom prst="rect">
            <a:avLst/>
          </a:prstGeom>
          <a:noFill/>
        </p:spPr>
        <p:txBody>
          <a:bodyPr wrap="none" rtlCol="0">
            <a:spAutoFit/>
          </a:bodyPr>
          <a:lstStyle/>
          <a:p>
            <a:r>
              <a:rPr lang="hr-HR" b="1" dirty="0" err="1" smtClean="0"/>
              <a:t>Makrobionti</a:t>
            </a:r>
            <a:r>
              <a:rPr lang="hr-HR" dirty="0" smtClean="0"/>
              <a:t> (rakovi vitičari, </a:t>
            </a:r>
            <a:r>
              <a:rPr lang="hr-HR" dirty="0" err="1" smtClean="0"/>
              <a:t>makroalge</a:t>
            </a:r>
            <a:r>
              <a:rPr lang="hr-HR" dirty="0" smtClean="0"/>
              <a:t>..)</a:t>
            </a:r>
            <a:endParaRPr lang="en-US" dirty="0"/>
          </a:p>
        </p:txBody>
      </p:sp>
      <p:sp>
        <p:nvSpPr>
          <p:cNvPr id="21" name="TextBox 20"/>
          <p:cNvSpPr txBox="1"/>
          <p:nvPr/>
        </p:nvSpPr>
        <p:spPr>
          <a:xfrm>
            <a:off x="77118" y="91898"/>
            <a:ext cx="11320856" cy="369332"/>
          </a:xfrm>
          <a:prstGeom prst="rect">
            <a:avLst/>
          </a:prstGeom>
          <a:noFill/>
        </p:spPr>
        <p:txBody>
          <a:bodyPr wrap="none" rtlCol="0">
            <a:spAutoFit/>
          </a:bodyPr>
          <a:lstStyle/>
          <a:p>
            <a:r>
              <a:rPr lang="hr-HR" dirty="0" err="1" smtClean="0"/>
              <a:t>Epizoičke</a:t>
            </a:r>
            <a:r>
              <a:rPr lang="hr-HR" dirty="0" smtClean="0"/>
              <a:t> zajednice organizama na oklopu – </a:t>
            </a:r>
            <a:r>
              <a:rPr lang="hr-HR" b="1" u="sng" dirty="0" smtClean="0"/>
              <a:t>preliminarna istraživanja </a:t>
            </a:r>
            <a:r>
              <a:rPr lang="hr-HR" dirty="0" smtClean="0"/>
              <a:t>na jadranskim glavatim </a:t>
            </a:r>
            <a:r>
              <a:rPr lang="hr-HR" dirty="0" err="1" smtClean="0"/>
              <a:t>želvama</a:t>
            </a:r>
            <a:endParaRPr lang="en-US" dirty="0"/>
          </a:p>
        </p:txBody>
      </p:sp>
      <p:sp>
        <p:nvSpPr>
          <p:cNvPr id="24" name="TextBox 23"/>
          <p:cNvSpPr txBox="1"/>
          <p:nvPr/>
        </p:nvSpPr>
        <p:spPr>
          <a:xfrm>
            <a:off x="5965206" y="590335"/>
            <a:ext cx="6814360" cy="923330"/>
          </a:xfrm>
          <a:prstGeom prst="rect">
            <a:avLst/>
          </a:prstGeom>
          <a:noFill/>
        </p:spPr>
        <p:txBody>
          <a:bodyPr wrap="square" rtlCol="0">
            <a:spAutoFit/>
          </a:bodyPr>
          <a:lstStyle/>
          <a:p>
            <a:r>
              <a:rPr lang="hr-HR" b="1" dirty="0" err="1" smtClean="0"/>
              <a:t>Mikrobionti</a:t>
            </a:r>
            <a:r>
              <a:rPr lang="hr-HR" dirty="0" smtClean="0"/>
              <a:t> - </a:t>
            </a:r>
          </a:p>
          <a:p>
            <a:r>
              <a:rPr lang="hr-HR" dirty="0" smtClean="0"/>
              <a:t>površinski </a:t>
            </a:r>
            <a:r>
              <a:rPr lang="hr-HR" dirty="0" err="1" smtClean="0"/>
              <a:t>biofilm</a:t>
            </a:r>
            <a:r>
              <a:rPr lang="hr-HR" dirty="0" smtClean="0"/>
              <a:t> sastavljen od bakterija i </a:t>
            </a:r>
            <a:r>
              <a:rPr lang="hr-HR" dirty="0" err="1" smtClean="0"/>
              <a:t>mikroalgi</a:t>
            </a:r>
            <a:r>
              <a:rPr lang="hr-HR" dirty="0" smtClean="0"/>
              <a:t> (dijatomeja)</a:t>
            </a:r>
            <a:endParaRPr lang="en-US" dirty="0"/>
          </a:p>
        </p:txBody>
      </p:sp>
      <p:cxnSp>
        <p:nvCxnSpPr>
          <p:cNvPr id="27" name="Straight Arrow Connector 26"/>
          <p:cNvCxnSpPr/>
          <p:nvPr/>
        </p:nvCxnSpPr>
        <p:spPr>
          <a:xfrm flipH="1">
            <a:off x="2258458" y="1260175"/>
            <a:ext cx="242371" cy="9652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569888" y="1260175"/>
            <a:ext cx="1054661" cy="7559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0" y="6304617"/>
            <a:ext cx="5413289" cy="430887"/>
          </a:xfrm>
          <a:prstGeom prst="rect">
            <a:avLst/>
          </a:prstGeom>
          <a:noFill/>
        </p:spPr>
        <p:txBody>
          <a:bodyPr wrap="square" rtlCol="0">
            <a:spAutoFit/>
          </a:bodyPr>
          <a:lstStyle/>
          <a:p>
            <a:r>
              <a:rPr lang="hr-HR" sz="1100" dirty="0" smtClean="0"/>
              <a:t>Skenirajući elektronski mikroskop – fotografije u suradnji s doc. dr.sc. </a:t>
            </a:r>
            <a:r>
              <a:rPr lang="hr-HR" sz="1100" dirty="0" err="1" smtClean="0"/>
              <a:t>Ivnom</a:t>
            </a:r>
            <a:r>
              <a:rPr lang="hr-HR" sz="1100" dirty="0" smtClean="0"/>
              <a:t> </a:t>
            </a:r>
            <a:r>
              <a:rPr lang="hr-HR" sz="1100" dirty="0" err="1" smtClean="0"/>
              <a:t>Kavre</a:t>
            </a:r>
            <a:r>
              <a:rPr lang="hr-HR" sz="1100" dirty="0" smtClean="0"/>
              <a:t> </a:t>
            </a:r>
            <a:r>
              <a:rPr lang="hr-HR" sz="1100" dirty="0" err="1" smtClean="0"/>
              <a:t>Piltaver</a:t>
            </a:r>
            <a:r>
              <a:rPr lang="hr-HR" sz="1100" dirty="0" smtClean="0"/>
              <a:t> (</a:t>
            </a:r>
            <a:r>
              <a:rPr lang="pl-PL" sz="1100" dirty="0" smtClean="0"/>
              <a:t>Centar </a:t>
            </a:r>
            <a:r>
              <a:rPr lang="pl-PL" sz="1100" dirty="0"/>
              <a:t>za mikro- i  nanoznanosti i </a:t>
            </a:r>
            <a:r>
              <a:rPr lang="pl-PL" sz="1100" dirty="0" smtClean="0"/>
              <a:t>tehnologije, Sveučilište u Rijeci)</a:t>
            </a:r>
            <a:endParaRPr lang="en-US" sz="1100" dirty="0"/>
          </a:p>
        </p:txBody>
      </p:sp>
      <p:cxnSp>
        <p:nvCxnSpPr>
          <p:cNvPr id="37" name="Straight Arrow Connector 36"/>
          <p:cNvCxnSpPr>
            <a:stCxn id="24" idx="1"/>
          </p:cNvCxnSpPr>
          <p:nvPr/>
        </p:nvCxnSpPr>
        <p:spPr>
          <a:xfrm flipH="1">
            <a:off x="3401472" y="1052000"/>
            <a:ext cx="2563734" cy="17830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TurtleBIOME</a:t>
            </a:r>
            <a:endParaRPr lang="en-US"/>
          </a:p>
        </p:txBody>
      </p:sp>
    </p:spTree>
    <p:extLst>
      <p:ext uri="{BB962C8B-B14F-4D97-AF65-F5344CB8AC3E}">
        <p14:creationId xmlns:p14="http://schemas.microsoft.com/office/powerpoint/2010/main" val="38271357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MASTER" val="__part_0"/>
  <p:tag name="__PART_0" val="eyIkaWQiOiIxIiwiQ3VsdHVyZUluZm9OYW1lIjoiaHItSFIiLCJTdHlsZU5hbWUiOm51bGwsIlZlcnNpb24iOnsiJGlkIjoiMiIsIlZlcnNpb24iOiIzLjEuMSIsIk9yaWdpbmFsQXNzZW1ibHlWZXJzaW9uIjoiMy4yMC4wN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UsIkxlZnQiOjEzLCJSaWdodCI6MTMsIkJvdHRvbSI6NX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0cnV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nRydW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3NywiUiI6MjU1LCJHIjowLCJCIjowfX0sIkFwcGVuZFllYXJPblllYXJDaGFuZ2UiOnRydWUsIkVsYXBzZWRUaW1lRm9ybWF0IjoxLCJUb2RheU1hcmtlclBvc2l0aW9uIjozLCJRdWlja1Bvc2l0aW9uIjowLCJBYnNvbHV0ZVBvc2l0aW9uIjoxMzUuMCwiTWFyZ2luIjp7IiRpZCI6IjQ5IiwiVG9wIjowLCJMZWZ0IjoxMCwiUmlnaHQiOjEwLCJCb3R0b20iOjB9LCJQYWRkaW5nIjp7IiRpZCI6IjUwIiwiVG9wIjowLCJMZWZ0IjowLCJSaWdodCI6MCwiQm90dG9tIjowfSwiQmFja2dyb3VuZCI6eyIkaWQiOiI1MSIsIkNvbG9yIjp7IiRpZCI6IjUyIiwiQSI6MjU1LCJSIjoxMTUsIkciOjExNSwiQiI6MTE1fX0sIklzVmlzaWJsZSI6dHJ1ZSwiV2lkdGgiOjAuMCwiSGVpZ2h0IjowLjAsIkJvcmRlclN0eWxlIjpudWxsLCJQYXJlbnRTdHlsZSI6bnVsbH0sIkRlZmF1bHRNaWxlc3RvbmVTdHlsZSI6eyIkaWQiOiI1MyIsIlNoYXBlIjoyLCJDb25uZWN0b3JNYXJnaW4iOnsiJGlkIjoiNTQiLCJUb3AiOjAsIkxlZnQiOjIsIlJpZ2h0IjoyLCJCb3R0b20iOjB9LCJDb25uZWN0b3JTdHlsZSI6eyIkaWQiOiI1NSIsIkxpbmVDb2xvciI6eyIkaWQiOiI1NiIsIiR0eXBlIjoiTkxSRS5Db21tb24uRG9tLlNvbGlkQ29sb3JCcnVzaCwgTkxSRS5Db21tb24iLCJDb2xvciI6eyIkaWQiOiI1NyIsIkEiOjEyNywiUiI6MzEsIkciOjczLCJCIjoxMjZ9fSwiTGluZVdlaWdodCI6MS4wLCJMaW5lVHlwZSI6MCwiUGFyZW50U3R5bGUiOm51bGx9LCJJc0JlbG93VGltZWJhbmQiOnRydWUsIkhpZGVEYXRlIjpmYWxzZSwiU2hhcGVTaXplIjoxLCJTcGFjaW5nIjoyLjAsIlBhZGRpbmciOnsiJGlkIjoiNTgiLCJUb3AiOjcsIkxlZnQiOjMsIlJpZ2h0IjowLCJCb3R0b20iOjJ9LCJTaGFwZVN0eWxlIjp7IiRpZCI6IjU5IiwiTWFyZ2luIjp7IiRpZCI6IjYwIiwiVG9wIjowLCJMZWZ0IjowLCJSaWdodCI6MCwiQm90dG9tIjowfSwiUGFkZGluZyI6eyIkaWQiOiI2MSIsIlRvcCI6MCwiTGVmdCI6MCwiUmlnaHQiOjAsIkJvdHRvbSI6MH0sIkJhY2tncm91bmQiOnsiJGlkIjoiNjIiLCJDb2xvciI6eyIkaWQiOiI2MyIsIkEiOjI1NSwiUiI6MCwiRyI6MTE0LCJCIjoxODh9fSwiSXNWaXNpYmxlIjp0cnVlLCJXaWR0aCI6MTguMCwiSGVpZ2h0IjoyMC4wLCJCb3JkZXJTdHlsZSI6eyIkaWQiOiI2NCIsIkxpbmVDb2xvciI6eyIkaWQiOiI2NSIsIiR0eXBlIjoiTkxSRS5Db21tb24uRG9tLlNvbGlkQ29sb3JCcnVzaCwgTkxSRS5Db21tb24iLCJDb2xvciI6eyIkaWQiOiI2NiIsIkEiOjI1NSwiUiI6MjU1LCJHIjowLCJCIjowfX0sIkxpbmVXZWlnaHQiOjAuMCwiTGluZVR5cGUiOjAsIlBhcmVudFN0eWxlIjpudWxsfSwiUGFyZW50U3R5bGUiOm51bGx9LCJUaXRsZVN0eWxlIjp7IiRpZCI6IjY3IiwiRm9udFNldHRpbmdzIjp7IiRpZCI6IjY4IiwiRm9udFNpemUiOjExLCJGb250TmFtZSI6IkNhbGlicmkiLCJJc0JvbGQiOnRydWUsIklzSXRhbGljIjpmYWxzZSwiSXNVbmRlcmxpbmVkIjpmYWxzZSwiUGFyZW50U3R5bGUiOm51bGx9LCJBdXRvU2l6ZSI6MCwiRm9yZWdyb3VuZCI6eyIkaWQiOiI2OSIsIkNvbG9yIjp7IiRpZCI6IjcwIiwiQSI6MjU1LCJSIjowLCJHIjowLCJCIjowfX0sIk1heFdpZHRoIjoyMDAuMCwiTWF4SGVpZ2h0IjoiSW5maW5pdHkiLCJTbWFydEZvcmVncm91bmRJc0FjdGl2ZSI6ZmFsc2UsIkhvcml6b250YWxBbGlnbm1lbnQiOjAsIlZlcnRpY2FsQWxpZ25tZW50IjowLCJTbWFydEZvcmVncm91bmQiOm51bGwsIk1hcmdpbiI6eyIkaWQiOiI3MSIsIlRvcCI6MCwiTGVmdCI6MCwiUmlnaHQiOjAsIkJvdHRvbSI6MH0sIlBhZGRpbmciOnsiJGlkIjoiNzIiLCJUb3AiOjAsIkxlZnQiOjAsIlJpZ2h0IjowLCJCb3R0b20iOjB9LCJCYWNrZ3JvdW5kIjp7IiRpZCI6IjczIiwiQ29sb3IiOnsiJHJlZiI6IjIwIn19LCJJc1Zpc2libGUiOnRydWUsIldpZHRoIjowLjAsIkhlaWdodCI6MC4wLCJCb3JkZXJTdHlsZSI6bnVsbCwiUGFyZW50U3R5bGUiOm51bGx9LCJEYXRlU3R5bGUiOnsiJGlkIjoiNzQiLCJGb250U2V0dGluZ3MiOnsiJGlkIjoiNzUiLCJGb250U2l6ZSI6MTAsIkZvbnROYW1lIjoiQ2FsaWJyaSIsIklzQm9sZCI6ZmFsc2UsIklzSXRhbGljIjpmYWxzZSwiSXNVbmRlcmxpbmVkIjpmYWxzZSwiUGFyZW50U3R5bGUiOm51bGx9LCJBdXRvU2l6ZSI6MCwiRm9yZWdyb3VuZCI6eyIkaWQiOiI3NiIsIkNvbG9yIjp7IiRpZCI6Ijc3IiwiQSI6MjU1LCJSIjo2OCwiRyI6ODQsIkIiOjEwNn19LCJNYXhXaWR0aCI6MjAwLjAsIk1heEhlaWdodCI6IkluZmluaXR5IiwiU21hcnRGb3JlZ3JvdW5kSXNBY3RpdmUiOmZhbHNlLCJIb3Jpem9udGFsQWxpZ25tZW50IjowLCJWZXJ0aWNhbEFsaWdubWVudCI6MCwiU21hcnRGb3JlZ3JvdW5kIjpudWxs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mQvTS95eXl5IiwiU2VwYXJhdG9yIjoiLyIsIlVzZUludGVybmF0aW9uYWxEYXRlRm9ybWF0Ijp0cnVlLCJEYXRlSXNWaXNpYmxlIjp0cnVlLCJUaW1lSXNWaXNpYmxlIjpmYWxzZSwiSG91ckRpZ2l0cyI6MSwiQW1QbURlc2lnbmF0b3IiOjIsIlRyaW0wME1pbnV0ZXMiOmZhbHNlLCJMYXN0S25vd25WaXNpYmlsaXR5U3RhdGUiOnsiJGlkIjoiODIiLCJEYXRlUGFydElzVmlzaWJsZSI6dHJ1ZSwiVGltZVBhcnRJc1Zpc2libGUiOmZhbHNlfX0sIklzVmlzaWJsZSI6dHJ1ZSwiUGFyZW50U3R5bGUiOm51bGx9LCJEZWZhdWx0VGFza1N0eWxlIjp7IiRpZCI6IjgzIiwiU2hhcGUiOjIsIlNoYXBlVGhpY2tuZXNzIjoxLCJEdXJhdGlvbkZvcm1hdCI6MCwiSW5jbHVkZU5vbldvcmtpbmdEYXlzSW5EdXJhdGlvbiI6ZmFsc2UsIlBlcmNlbnRhZ2VDb21wbGV0ZVN0eWxlIjp7IiRpZCI6Ijg0IiwiRm9udFNldHRpbmdzIjp7IiRpZCI6Ijg1IiwiRm9udFNpemUiOjEwLCJGb250TmFtZSI6IkNhbGlicmkiLCJJc0JvbGQiOmZhbHNlLCJJc0l0YWxpYyI6ZmFsc2UsIklzVW5kZXJsaW5lZCI6ZmFsc2UsIlBhcmVudFN0eWxlIjpudWxsfSwiQXV0b1NpemUiOjAsIkZvcmVncm91bmQiOnsiJGlkIjoiODYiLCJDb2xvciI6eyIkaWQiOiI4NyIsIkEiOjI1NSwiUiI6MjM3LCJHIjoxMjUsIkIiOjQ5fX0sIk1heFdpZHRoIjoyMDAuMCwiTWF4SGVpZ2h0IjoiSW5maW5pdHkiLCJTbWFydEZvcmVncm91bmRJc0FjdGl2ZSI6ZmFsc2UsIkhvcml6b250YWxBbGlnbm1lbnQiOjAsIlZlcnRpY2FsQWxpZ25tZW50IjowLCJTbWFydEZvcmVncm91bmQiOm51bGwsIk1hcmdpbiI6eyIkaWQiOiI4OCIsIlRvcCI6MCwiTGVmdCI6MCwiUmlnaHQiOjAsIkJvdHRvbSI6MH0sIlBhZGRpbmciOnsiJGlkIjoiODkiLCJUb3AiOjAsIkxlZnQiOjAsIlJpZ2h0IjowLCJCb3R0b20iOjB9LCJCYWNrZ3JvdW5kIjp7IiRpZCI6IjkwIiwiQ29sb3IiOnsiJHJlZiI6IjIwIn19LCJJc1Zpc2libGUiOnRydWUsIldpZHRoIjowLjAsIkhlaWdodCI6MC4wLCJCb3JkZXJTdHlsZSI6bnVsbCwiUGFyZW50U3R5bGUiOm51bGx9LCJEdXJhdGlvblN0eWxlIjp7IiRpZCI6IjkxIiwiRm9udFNldHRpbmdzIjp7IiRpZCI6IjkyIiwiRm9udFNpemUiOjEwLCJGb250TmFtZSI6IkNhbGlicmkiLCJJc0JvbGQiOmZhbHNlLCJJc0l0YWxpYyI6ZmFsc2UsIklzVW5kZXJsaW5lZCI6ZmFsc2UsIlBhcmVudFN0eWxlIjpudWxsfSwiQXV0b1NpemUiOjAsIkZvcmVncm91bmQiOnsiJGlkIjoiOTMiLCJDb2xvciI6eyIkaWQiOiI5NCIsIkEiOjI1NSwiUiI6MjM3LCJHIjoxMjUsIkIiOjQ5fX0sIk1heFdpZHRoIjoyMDAuMCwiTWF4SGVpZ2h0IjoiSW5maW5pdHkiLCJTbWFydEZvcmVncm91bmRJc0FjdGl2ZSI6ZmFsc2UsIkhvcml6b250YWxBbGlnbm1lbnQiOjAsIlZlcnRpY2FsQWxpZ25tZW50IjowLCJTbWFydEZvcmVncm91bmQiOm51bGwsIk1hcmdpbiI6eyIkaWQiOiI5NSIsIlRvcCI6MCwiTGVmdCI6MCwiUmlnaHQiOjAsIkJvdHRvbSI6MH0sIlBhZGRpbmciOnsiJGlkIjoiOTYiLCJUb3AiOjAsIkxlZnQiOjAsIlJpZ2h0IjowLCJCb3R0b20iOjB9LCJCYWNrZ3JvdW5kIjp7IiRpZCI6Ijk3IiwiQ29sb3IiOnsiJHJlZiI6IjIwIn19LCJJc1Zpc2libGUiOnRydWUsIldpZHRoIjowLjAsIkhlaWdodCI6MC4wLCJCb3JkZXJTdHlsZSI6bnVsbCwiUGFyZW50U3R5bGUiOm51bGx9LCJIb3Jpem9udGFsQ29ubmVjdG9yU3R5bGUiOnsiJGlkIjoiOTgiLCJMaW5lQ29sb3IiOnsiJGlkIjoiOTkiLCIkdHlwZSI6Ik5MUkUuQ29tbW9uLkRvbS5Tb2xpZENvbG9yQnJ1c2gsIE5MUkUuQ29tbW9uIiwiQ29sb3IiOnsiJGlkIjoiMTAwIiwiQSI6MjU1LCJSIjoyMDQsIkciOjIwNCwiQiI6MjA0fX0sIkxpbmVXZWlnaHQiOjEuMCwiTGluZVR5cGUiOjAsIlBhcmVudFN0eWxlIjpudWxsfSwiVmVydGljYWxDb25uZWN0b3JTdHlsZSI6eyIkaWQiOiIxMDEiLCJMaW5lQ29sb3IiOnsiJGlkIjoiMTAyIiwiJHR5cGUiOiJOTFJFLkNvbW1vbi5Eb20uU29saWRDb2xvckJydXNoLCBOTFJFLkNvbW1vbiIsIkNvbG9yIjp7IiRpZCI6IjEwMyIsIkEiOjI1NSwiUiI6MjA0LCJHIjoyMDQsIkIiOjIwNH1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1LCJJc0JlbG93VGltZWJhbmQiOnRydWUsIlBlcmNlbnRhZ2VDb21wbGV0ZVNoYXBlT3BhY2l0eSI6MzUsIlNoYXBlU3R5bGUiOnsiJGlkIjoiMTA0IiwiTWFyZ2luIjp7IiRpZCI6IjEwNSIsIlRvcCI6MCwiTGVmdCI6NCwiUmlnaHQiOjQsIkJvdHRvbSI6MH0sIlBhZGRpbmciOnsiJGlkIjoiMTA2IiwiVG9wIjowLCJMZWZ0IjowLCJSaWdodCI6MCwiQm90dG9tIjowfSwiQmFja2dyb3VuZCI6eyIkaWQiOiIxMDciLCJDb2xvciI6eyIkaWQiOiIxMDgiLCJBIjoyNTUsIlIiOjAsIkciOjExNCwiQiI6MTg4fX0sIklzVmlzaWJsZSI6dHJ1ZSwiV2lkdGgiOjAuMCwiSGVpZ2h0IjoxNi4wLCJCb3JkZXJTdHlsZSI6eyIkaWQiOiIxMDkiLCJMaW5lQ29sb3IiOnsiJGlkIjoiMTEwIiwiJHR5cGUiOiJOTFJFLkNvbW1vbi5Eb20uU29saWRDb2xvckJydXNoLCBOTFJFLkNvbW1vbiIsIkNvbG9yIjp7IiRpZCI6IjExMSIsIkEiOjI1NSwiUiI6MjU1LCJHIjowLCJCIjowfX0sIkxpbmVXZWlnaHQiOjAuMCwiTGluZVR5cGUiOjAsIlBhcmVudFN0eWxlIjpudWxsfSwiUGFyZW50U3R5bGUiOm51bGx9LCJUaXRsZVN0eWxlIjp7IiRpZCI6IjExMiIsIkZvbnRTZXR0aW5ncyI6eyIkaWQiOiIxMTMiLCJGb250U2l6ZSI6MTEsIkZvbnROYW1lIjoiQ2FsaWJyaSIsIklzQm9sZCI6dHJ1ZSwiSXNJdGFsaWMiOmZhbHNlLCJJc1VuZGVybGluZWQiOmZhbHNlLCJQYXJlbnRTdHlsZSI6bnVsbH0sIkF1dG9TaXplIjowLCJGb3JlZ3JvdW5kIjp7IiRpZCI6IjExNCIsIkNvbG9yIjp7IiRpZCI6IjExNSIsIkEiOjI1NSwiUiI6MCwiRyI6MCwiQiI6MH19LCJNYXhXaWR0aCI6OTYwLjAsIk1heEhlaWdodCI6IkluZmluaXR5IiwiU21hcnRGb3JlZ3JvdW5kSXNBY3RpdmUiOmZhbHNlLCJIb3Jpem9udGFsQWxpZ25tZW50IjoxLCJWZXJ0aWNhbEFsaWdubWVudCI6MCwiU21hcnRGb3JlZ3JvdW5kIjpudWxsLCJNYXJnaW4iOnsiJGlkIjoiMTE2IiwiVG9wIjowLCJMZWZ0IjowLCJSaWdodCI6MCwiQm90dG9tIjowfSwiUGFkZGluZyI6eyIkaWQiOiIxMTciLCJUb3AiOjAsIkxlZnQiOjAsIlJpZ2h0IjowLCJCb3R0b20iOjB9LCJCYWNrZ3JvdW5kIjp7IiRpZCI6IjExOCIsIkNvbG9yIjp7IiRyZWYiOiIyMCJ9fSwiSXNWaXNpYmxlIjp0cnVlLCJXaWR0aCI6MC4wLCJIZWlnaHQiOjAuMCwiQm9yZGVyU3R5bGUiOm51bGwsIlBhcmVudFN0eWxlIjpudWxsfSwiRGF0ZVN0eWxlIjp7IiRpZCI6IjExOSIsIkZvbnRTZXR0aW5ncyI6eyIkaWQiOiIxMjAiLCJGb250U2l6ZSI6MTAsIkZvbnROYW1lIjoiQ2FsaWJyaSIsIklzQm9sZCI6ZmFsc2UsIklzSXRhbGljIjpmYWxzZSwiSXNVbmRlcmxpbmVkIjpmYWxzZSwiUGFyZW50U3R5bGUiOm51bGx9LCJBdXRvU2l6ZSI6MCwiRm9yZWdyb3VuZCI6eyIkaWQiOiIxMjEiLCJDb2xvciI6eyIkaWQiOiIxMjIiLCJBIjoyNTUsIlIiOjY4LCJHIjo4NCwiQiI6MTA2fX0sIk1heFdpZHRoIjoyMDAuMCwiTWF4SGVpZ2h0IjoiSW5maW5pdHkiLCJTbWFydEZvcmVncm91bmRJc0FjdGl2ZSI6ZmFsc2UsIkhvcml6b250YWxBbGlnbm1lbnQiOjAsIlZlcnRpY2FsQWxpZ25tZW50IjowLCJTbWFydEZvcmVncm91bmQiOm51bGwsIk1hcmdpbiI6eyIkaWQiOiIxMjMiLCJUb3AiOjAsIkxlZnQiOjAsIlJpZ2h0IjowLCJCb3R0b20iOjB9LCJQYWRkaW5nIjp7IiRpZCI6IjEyNCIsIlRvcCI6MCwiTGVmdCI6MCwiUmlnaHQiOjAsIkJvdHRvbSI6MH0sIkJhY2tncm91bmQiOnsiJGlkIjoiMTI1IiwiQ29sb3IiOnsiJHJlZiI6IjIwIn19LCJJc1Zpc2libGUiOnRydWUsIldpZHRoIjowLjAsIkhlaWdodCI6MC4wLCJCb3JkZXJTdHlsZSI6bnVsbCwiUGFyZW50U3R5bGUiOm51bGx9LCJEYXRlRm9ybWF0Ijp7IiRpZCI6IjEyNi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I3IiwiU2hhcGVTdHlsZSI6ZmFsc2UsIlRpdGxlU3R5bGUiOmZhbHNlLCJEYXRlU3R5bGUiOmZhbHNlLCJIb3Jpem9udGFsQ29ubmVjdG9yU3R5bGUiOmZhbHNlLCJWZXJ0aWNhbENvbm5lY3RvclN0eWxlIjpmYWxzZSwiUGVyY2VudGFnZUNvbXBsZXRlU2hhcGVPcGFjaXR5IjpmYWxzZSwiRHVyYXRpb25Gb3JtYXQiOmZhbHNlLCJEdXJhdGlvblBvc2l0aW9uIjpmYWxzZSwiRW5kRGF0ZVBvc2l0aW9uIjpmYWxzZSwiSXNCZWxvd1RpbWViYW5kIjpmYWxzZSwiUGVyY2VudGFnZUNvbXBsZXRlZFBvc2l0aW9uIjpmYWxzZSwiU2hhcGUiOmZhbHNlLCJTaGFwZVRoaWNrbmVzcyI6ZmFsc2UsIlNwYWNpbmciOmZhbHNlLCJTdGFydERhdGVQb3NpdGlvbiI6ZmFsc2UsIlRpdGxlUG9zaXRpb24iOmZhbHNlLCJEYXRlRm9ybWF0IjpmYWxzZSwiSXNWaXNpYmxlIjpmYWxzZSwiTWFyZ2luIjpmYWxzZX19LCJTaG93RWxhcHNlZFRpbWVHcmFkaWVudFN0eWxlIjpmYWxzZX0sIlNjYWxlIjp7IiRpZCI6IjEyOCIsIlN0YXJ0RGF0ZSI6IjAwMDEtMDEtMDFUMDA6MDA6MDAiLCJFbmREYXRlIjoiMjAxOS0wMy0wMVQyMzo1OTowMCIsIkZvcm1hdCI6Ik1NTSIsIlR5cGUiOjIsIkF1dG9EYXRlUmFuZ2UiOnRydWUsIldvcmtpbmdEYXlzIjoxMjcsIlRvZGF5TWFya2VyVGV4dCI6IlRvZGF5IiwiQXV0b1NjYWxlVHlwZSI6dHJ1ZX0sIk1pbGVzdG9uZXMiOlt7IiRpZCI6IjEyOSIsIkRhdGUiOiIyMDE4LTA3LTA5VDAwOjAwOjAwWiIsIlN0eWxlIjp7IiRpZCI6IjEzMCIsIlNoYXBlIjoyLCJDb25uZWN0b3JNYXJnaW4iOnsiJHJlZiI6IjU0In0sIkNvbm5lY3RvclN0eWxlIjp7IiRpZCI6IjEzMSIsIkxpbmVDb2xvciI6eyIkcmVmIjoiNTYifSwiTGluZVdlaWdodCI6MS4wLCJMaW5lVHlwZSI6MCwiUGFyZW50U3R5bGUiOm51bGx9LCJJc0JlbG93VGltZWJhbmQiOnRydWUsIkhpZGVEYXRlIjpmYWxzZSwiU2hhcGVTaXplIjoxLCJTcGFjaW5nIjoyLjAsIlBhZGRpbmciOnsiJHJlZiI6IjU4In0sIlNoYXBlU3R5bGUiOnsiJGlkIjoiMTMyIiwiTWFyZ2luIjp7IiRyZWYiOiI2MCJ9LCJQYWRkaW5nIjp7IiRyZWYiOiI2MSJ9LCJCYWNrZ3JvdW5kIjp7IiRpZCI6IjEzMyIsIkNvbG9yIjp7IiRpZCI6IjEzNCIsIkEiOjI1NSwiUiI6MjM3LCJHIjoxMjUsIkIiOjQ5fX0sIklzVmlzaWJsZSI6dHJ1ZSwiV2lkdGgiOjE4LjAsIkhlaWdodCI6MjAuMCwiQm9yZGVyU3R5bGUiOnsiJGlkIjoiMTM1IiwiTGluZUNvbG9yIjp7IiRyZWYiOiI2NSJ9LCJMaW5lV2VpZ2h0IjowLjAsIkxpbmVUeXBlIjowLCJQYXJlbnRTdHlsZSI6bnVsbH0sIlBhcmVudFN0eWxlIjpudWxsfSwiVGl0bGVTdHlsZSI6eyIkaWQiOiIxMzYiLCJGb250U2V0dGluZ3MiOnsiJGlkIjoiMTM3IiwiRm9udFNpemUiOjExLCJGb250TmFtZSI6IkNhbGlicmkiLCJJc0JvbGQiOnRydWUsIklzSXRhbGljIjpmYWxzZSwiSXNVbmRlcmxpbmVkIjpmYWxzZSwiUGFyZW50U3R5bGUiOm51bGx9LCJBdXRvU2l6ZSI6MCwiRm9yZWdyb3VuZCI6eyIkcmVmIjoiNjkifSwiTWF4V2lkdGgiOjIwMC4wLCJNYXhIZWlnaHQiOiJJbmZpbml0eSIsIlNtYXJ0Rm9yZWdyb3VuZElzQWN0aXZlIjpmYWxzZSwiSG9yaXpvbnRhbEFsaWdubWVudCI6MCwiVmVydGljYWxBbGlnbm1lbnQiOjAsIlNtYXJ0Rm9yZWdyb3VuZCI6bnVsbCwiTWFyZ2luIjp7IiRyZWYiOiI3MSJ9LCJQYWRkaW5nIjp7IiRyZWYiOiI3MiJ9LCJCYWNrZ3JvdW5kIjp7IiRyZWYiOiI3MyJ9LCJJc1Zpc2libGUiOnRydWUsIldpZHRoIjowLjAsIkhlaWdodCI6MC4wLCJCb3JkZXJTdHlsZSI6eyIkaWQiOiIxMzgiLCJMaW5lQ29sb3IiOm51bGwsIkxpbmVXZWlnaHQiOjAuMCwiTGluZVR5cGUiOjAsIlBhcmVudFN0eWxlIjpudWxsfSwiUGFyZW50U3R5bGUiOm51bGx9LCJEYXRlU3R5bGUiOnsiJGlkIjoiMTM5IiwiRm9udFNldHRpbmdzIjp7IiRpZCI6IjE0MC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wLCJWZXJ0aWNhbEFsaWdubWVudCI6MCwiU21hcnRGb3JlZ3JvdW5kIjpudWxsLCJNYXJnaW4iOnsiJHJlZiI6Ijc4In0sIlBhZGRpbmciOnsiJHJlZiI6Ijc5In0sIkJhY2tncm91bmQiOnsiJHJlZiI6IjgwIn0sIklzVmlzaWJsZSI6dHJ1ZSwiV2lkdGgiOjAuMCwiSGVpZ2h0IjowLjAsIkJvcmRlclN0eWxlIjp7IiRpZCI6IjE0MSIsIkxpbmVDb2xvciI6bnVsbCwiTGluZVdlaWdodCI6MC4wLCJMaW5lVHlwZSI6MCwiUGFyZW50U3R5bGUiOm51bGx9LCJQYXJlbnRTdHlsZSI6bnVsbH0sIkRhdGVGb3JtYXQiOnsiJGlkIjoiMTQyIiwiRm9ybWF0U3RyaW5nIjoiZC9NL3l5eXkiLCJTZXBhcmF0b3IiOiIvIiwiVXNlSW50ZXJuYXRpb25hbERhdGVGb3JtYXQiOnRydWUsIkRhdGVJc1Zpc2libGUiOnRydWUsIlRpbWVJc1Zpc2libGUiOmZhbHNlLCJIb3VyRGlnaXRzIjoxLCJBbVBtRGVzaWduYXRvciI6MiwiVHJpbTAwTWludXRlcyI6ZmFsc2UsIkxhc3RLbm93blZpc2liaWxpdHlTdGF0ZSI6eyIkaWQiOiIxNDMiLCJEYXRlUGFydElzVmlzaWJsZSI6dHJ1ZSwiVGltZVBhcnRJc1Zpc2libGUiOmZhbHNlfX0sIklzVmlzaWJsZSI6dHJ1ZSwiUGFyZW50U3R5bGUiOm51bGx9LCJJbmRleCI6MTAsIlBlcmNlbnRhZ2VDb21wbGV0ZSI6bnVsbCwiUG9zaXRpb24iOnsiUmF0aW8iOjAuMCwiSXNDdXN0b20iOmZhbHNlfSwiRGF0ZUZvcm1hdCI6eyIkcmVmIjoiMTQyIn0sIklkIjoiNzUyNTYzMTctZDhmNS00NjdkLWIxNzMtZTFhNmVlNWYxMzAxIiwiSW1wb3J0SWQiOm51bGwsIlRpdGxlIjoiTU1FIGlzdHJhxb5pdmHEjWthIGdydXBhIHVzcG9zdGF2bGplbmEgaSB1c3ZvamVuIGluaWNpamFsbmkgcGxhbiBpc3RyYcW+aXZhbmphIHphIDEgZ29kaW51IiwiTm90ZSI6bnVsbCwiSHlwZXJsaW5rIjpudWxsLCJJc0NoYW5nZWQiOmZhbHNlLCJJc05ldyI6ZmFsc2V9LHsiJGlkIjoiMTQ0IiwiRGF0ZSI6IjIwMTgtMDktMTVUMjM6NTk6MDBaIiwiU3R5bGUiOnsiJGlkIjoiMTQ1IiwiU2hhcGUiOjIsIkNvbm5lY3Rvck1hcmdpbiI6eyIkcmVmIjoiNTQifSwiQ29ubmVjdG9yU3R5bGUiOnsiJGlkIjoiMTQ2IiwiTGluZUNvbG9yIjp7IiRyZWYiOiI1NiJ9LCJMaW5lV2VpZ2h0IjoxLjAsIkxpbmVUeXBlIjowLCJQYXJlbnRTdHlsZSI6bnVsbH0sIklzQmVsb3dUaW1lYmFuZCI6dHJ1ZSwiSGlkZURhdGUiOmZhbHNlLCJTaGFwZVNpemUiOjEsIlNwYWNpbmciOjIuMCwiUGFkZGluZyI6eyIkcmVmIjoiNTgifSwiU2hhcGVTdHlsZSI6eyIkaWQiOiIxNDciLCJNYXJnaW4iOnsiJHJlZiI6IjYwIn0sIlBhZGRpbmciOnsiJHJlZiI6IjYxIn0sIkJhY2tncm91bmQiOnsiJGlkIjoiMTQ4IiwiQ29sb3IiOnsiJGlkIjoiMTQ5IiwiQSI6MjU1LCJSIjoxNTAsIkciOjIxNCwiQiI6NjZ9fSwiSXNWaXNpYmxlIjp0cnVlLCJXaWR0aCI6MTguMCwiSGVpZ2h0IjoyMC4wLCJCb3JkZXJTdHlsZSI6eyIkaWQiOiIxNTAiLCJMaW5lQ29sb3IiOnsiJHJlZiI6IjY1In0sIkxpbmVXZWlnaHQiOjAuMCwiTGluZVR5cGUiOjAsIlBhcmVudFN0eWxlIjpudWxsfSwiUGFyZW50U3R5bGUiOm51bGx9LCJUaXRsZVN0eWxlIjp7IiRpZCI6IjE1MSIsIkZvbnRTZXR0aW5ncyI6eyIkaWQiOiIxNTIiLCJGb250U2l6ZSI6MTEsIkZvbnROYW1lIjoiQ2FsaWJyaSIsIklzQm9sZCI6dHJ1ZSwiSXNJdGFsaWMiOmZhbHNlLCJJc1VuZGVybGluZWQiOmZhbHNlLCJQYXJlbnRTdHlsZSI6bnVsbH0sIkF1dG9TaXplIjowLCJGb3JlZ3JvdW5kIjp7IiRyZWYiOiI2OSJ9LCJNYXhXaWR0aCI6MjAwLjAsIk1heEhlaWdodCI6IkluZmluaXR5IiwiU21hcnRGb3JlZ3JvdW5kSXNBY3RpdmUiOmZhbHNlLCJIb3Jpem9udGFsQWxpZ25tZW50IjowLCJWZXJ0aWNhbEFsaWdubWVudCI6MCwiU21hcnRGb3JlZ3JvdW5kIjpudWxsLCJNYXJnaW4iOnsiJHJlZiI6IjcxIn0sIlBhZGRpbmciOnsiJHJlZiI6IjcyIn0sIkJhY2tncm91bmQiOnsiJHJlZiI6IjczIn0sIklzVmlzaWJsZSI6dHJ1ZSwiV2lkdGgiOjAuMCwiSGVpZ2h0IjowLjAsIkJvcmRlclN0eWxlIjp7IiRpZCI6IjE1MyIsIkxpbmVDb2xvciI6bnVsbCwiTGluZVdlaWdodCI6MC4wLCJMaW5lVHlwZSI6MCwiUGFyZW50U3R5bGUiOm51bGx9LCJQYXJlbnRTdHlsZSI6bnVsbH0sIkRhdGVTdHlsZSI6eyIkaWQiOiIxNTQiLCJGb250U2V0dGluZ3MiOnsiJGlkIjoiMTU1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AsIlZlcnRpY2FsQWxpZ25tZW50IjowLCJTbWFydEZvcmVncm91bmQiOm51bGwsIk1hcmdpbiI6eyIkcmVmIjoiNzgifSwiUGFkZGluZyI6eyIkcmVmIjoiNzkifSwiQmFja2dyb3VuZCI6eyIkcmVmIjoiODAifSwiSXNWaXNpYmxlIjp0cnVlLCJXaWR0aCI6MC4wLCJIZWlnaHQiOjAuMCwiQm9yZGVyU3R5bGUiOnsiJGlkIjoiMTU2IiwiTGluZUNvbG9yIjpudWxsLCJMaW5lV2VpZ2h0IjowLjAsIkxpbmVUeXBlIjowLCJQYXJlbnRTdHlsZSI6bnVsbH0sIlBhcmVudFN0eWxlIjpudWxsfSwiRGF0ZUZvcm1hdCI6eyIkaWQiOiIxNTciLCJGb3JtYXRTdHJpbmciOiJkL00veXl5eSIsIlNlcGFyYXRvciI6Ii8iLCJVc2VJbnRlcm5hdGlvbmFsRGF0ZUZvcm1hdCI6dHJ1ZSwiRGF0ZUlzVmlzaWJsZSI6dHJ1ZSwiVGltZUlzVmlzaWJsZSI6ZmFsc2UsIkhvdXJEaWdpdHMiOjEsIkFtUG1EZXNpZ25hdG9yIjoyLCJUcmltMDBNaW51dGVzIjpmYWxzZSwiTGFzdEtub3duVmlzaWJpbGl0eVN0YXRlIjp7IiRpZCI6IjE1OCIsIkRhdGVQYXJ0SXNWaXNpYmxlIjp0cnVlLCJUaW1lUGFydElzVmlzaWJsZSI6ZmFsc2V9fSwiSXNWaXNpYmxlIjp0cnVlLCJQYXJlbnRTdHlsZSI6bnVsbH0sIkluZGV4IjoxMSwiUGVyY2VudGFnZUNvbXBsZXRlIjpudWxsLCJQb3NpdGlvbiI6eyJSYXRpbyI6MC4wLCJJc0N1c3RvbSI6ZmFsc2V9LCJEYXRlRm9ybWF0Ijp7IiRyZWYiOiIxNTcifSwiSWQiOiIwZDNlNzA3MS1mMmRkLTQ3ZGUtYmQxNi1iODA4NjMzOGE0MDkiLCJJbXBvcnRJZCI6bnVsbCwiVGl0bGUiOiJQb2RhY2kgc2tsb3BsamVuaSBpeiBwcmVsaW1pbmFybmloIG1vbGVrdWxhcm5paCBhbmFsaXphIG1pa3JvYmlvbWEgLCBldmFsdWFjaWphIGNpbGpuaWggZXBpem9qc2tpaCBzdm9qdGkgZGlqYXRvbWVqYSIsIk5vdGUiOm51bGwsIkh5cGVybGluayI6bnVsbCwiSXNDaGFuZ2VkIjpmYWxzZSwiSXNOZXciOmZhbHNlfSx7IiRpZCI6IjE1OSIsIkRhdGUiOiIyMDE5LTAzLTAxVDIzOjU5OjAwWiIsIlN0eWxlIjp7IiRpZCI6IjE2MCIsIlNoYXBlIjoyLCJDb25uZWN0b3JNYXJnaW4iOnsiJHJlZiI6IjU0In0sIkNvbm5lY3RvclN0eWxlIjp7IiRpZCI6IjE2MSIsIkxpbmVDb2xvciI6eyIkcmVmIjoiNTYifSwiTGluZVdlaWdodCI6MS4wLCJMaW5lVHlwZSI6MCwiUGFyZW50U3R5bGUiOm51bGx9LCJJc0JlbG93VGltZWJhbmQiOnRydWUsIkhpZGVEYXRlIjpmYWxzZSwiU2hhcGVTaXplIjoxLCJTcGFjaW5nIjoyLjAsIlBhZGRpbmciOnsiJHJlZiI6IjU4In0sIlNoYXBlU3R5bGUiOnsiJGlkIjoiMTYyIiwiTWFyZ2luIjp7IiRyZWYiOiI2MCJ9LCJQYWRkaW5nIjp7IiRyZWYiOiI2MSJ9LCJCYWNrZ3JvdW5kIjp7IiRpZCI6IjE2MyIsIkNvbG9yIjp7IiRpZCI6IjE2NCIsIkEiOjI1NSwiUiI6MjM0LCJHIjoyMiwiQiI6MzB9fSwiSXNWaXNpYmxlIjp0cnVlLCJXaWR0aCI6MTguMCwiSGVpZ2h0IjoyMC4wLCJCb3JkZXJTdHlsZSI6eyIkaWQiOiIxNjUiLCJMaW5lQ29sb3IiOnsiJHJlZiI6IjY1In0sIkxpbmVXZWlnaHQiOjAuMCwiTGluZVR5cGUiOjAsIlBhcmVudFN0eWxlIjpudWxsfSwiUGFyZW50U3R5bGUiOm51bGx9LCJUaXRsZVN0eWxlIjp7IiRpZCI6IjE2NiIsIkZvbnRTZXR0aW5ncyI6eyIkaWQiOiIxNjciLCJGb250U2l6ZSI6MTEsIkZvbnROYW1lIjoiQ2FsaWJyaSIsIklzQm9sZCI6dHJ1ZSwiSXNJdGFsaWMiOmZhbHNlLCJJc1VuZGVybGluZWQiOmZhbHNlLCJQYXJlbnRTdHlsZSI6bnVsbH0sIkF1dG9TaXplIjowLCJGb3JlZ3JvdW5kIjp7IiRyZWYiOiI2OSJ9LCJNYXhXaWR0aCI6MjAwLjAsIk1heEhlaWdodCI6IkluZmluaXR5IiwiU21hcnRGb3JlZ3JvdW5kSXNBY3RpdmUiOmZhbHNlLCJIb3Jpem9udGFsQWxpZ25tZW50IjowLCJWZXJ0aWNhbEFsaWdubWVudCI6MCwiU21hcnRGb3JlZ3JvdW5kIjpudWxsLCJNYXJnaW4iOnsiJHJlZiI6IjcxIn0sIlBhZGRpbmciOnsiJHJlZiI6IjcyIn0sIkJhY2tncm91bmQiOnsiJHJlZiI6IjczIn0sIklzVmlzaWJsZSI6dHJ1ZSwiV2lkdGgiOjAuMCwiSGVpZ2h0IjowLjAsIkJvcmRlclN0eWxlIjp7IiRpZCI6IjE2OCIsIkxpbmVDb2xvciI6bnVsbCwiTGluZVdlaWdodCI6MC4wLCJMaW5lVHlwZSI6MCwiUGFyZW50U3R5bGUiOm51bGx9LCJQYXJlbnRTdHlsZSI6bnVsbH0sIkRhdGVTdHlsZSI6eyIkaWQiOiIxNjkiLCJGb250U2V0dGluZ3MiOnsiJGlkIjoiMTcw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AsIlZlcnRpY2FsQWxpZ25tZW50IjowLCJTbWFydEZvcmVncm91bmQiOm51bGwsIk1hcmdpbiI6eyIkcmVmIjoiNzgifSwiUGFkZGluZyI6eyIkcmVmIjoiNzkifSwiQmFja2dyb3VuZCI6eyIkcmVmIjoiODAifSwiSXNWaXNpYmxlIjp0cnVlLCJXaWR0aCI6MC4wLCJIZWlnaHQiOjAuMCwiQm9yZGVyU3R5bGUiOnsiJGlkIjoiMTcxIiwiTGluZUNvbG9yIjpudWxsLCJMaW5lV2VpZ2h0IjowLjAsIkxpbmVUeXBlIjowLCJQYXJlbnRTdHlsZSI6bnVsbH0sIlBhcmVudFN0eWxlIjpudWxsfSwiRGF0ZUZvcm1hdCI6eyIkaWQiOiIxNzIiLCJGb3JtYXRTdHJpbmciOiJkL00veXl5eSIsIlNlcGFyYXRvciI6Ii8iLCJVc2VJbnRlcm5hdGlvbmFsRGF0ZUZvcm1hdCI6dHJ1ZSwiRGF0ZUlzVmlzaWJsZSI6dHJ1ZSwiVGltZUlzVmlzaWJsZSI6ZmFsc2UsIkhvdXJEaWdpdHMiOjEsIkFtUG1EZXNpZ25hdG9yIjoyLCJUcmltMDBNaW51dGVzIjpmYWxzZSwiTGFzdEtub3duVmlzaWJpbGl0eVN0YXRlIjp7IiRpZCI6IjE3MyIsIkRhdGVQYXJ0SXNWaXNpYmxlIjp0cnVlLCJUaW1lUGFydElzVmlzaWJsZSI6ZmFsc2V9fSwiSXNWaXNpYmxlIjp0cnVlLCJQYXJlbnRTdHlsZSI6bnVsbH0sIkluZGV4IjoxMiwiUGVyY2VudGFnZUNvbXBsZXRlIjpudWxsLCJQb3NpdGlvbiI6eyJSYXRpbyI6MC4wLCJJc0N1c3RvbSI6ZmFsc2V9LCJEYXRlRm9ybWF0Ijp7IiRyZWYiOiIxNzIifSwiSWQiOiIyMzliYWE2ZC1lMmNmLTQ0ZDQtOTRjMS1hZjBjNzMwOTQ2N2IiLCJJbXBvcnRJZCI6bnVsbCwiVGl0bGUiOiJJenZqZcWhdGFqIEhSWloiLCJOb3RlIjpudWxsLCJIeXBlcmxpbmsiOm51bGwsIklzQ2hhbmdlZCI6ZmFsc2UsIklzTmV3IjpmYWxzZX1dLCJUYXNrcyI6W3siJGlkIjoiMTc0IiwiR3JvdXBOYW1lIjpudWxsLCJTdGFydERhdGUiOiIyMDE4LTAzLTAxVDAwOjAwOjAwWiIsIkVuZERhdGUiOiIyMDE4LTA2LTAxVDIzOjU5OjAwWiIsIlBlcmNlbnRhZ2VDb21wbGV0ZSI6bnVsbCwiU3R5bGUiOnsiJGlkIjoiMTc1IiwiU2hhcGUiOjIsIlNoYXBlVGhpY2tuZXNzIjoxLCJEdXJhdGlvbkZvcm1hdCI6MCwiSW5jbHVkZU5vbldvcmtpbmdEYXlzSW5EdXJhdGlvbiI6ZmFsc2UsIlBlcmNlbnRhZ2VDb21wbGV0ZVN0eWxlIjp7IiRpZCI6IjE3NiIsIkZvbnRTZXR0aW5ncyI6eyIkaWQiOiIxNzciLCJGb250U2l6ZSI6MTAsIkZvbnROYW1lIjoiQ2FsaWJyaSIsIklzQm9sZCI6ZmFsc2UsIklzSXRhbGljIjpmYWxzZSwiSXNVbmRlcmxpbmVkIjpmYWxzZSwiUGFyZW50U3R5bGUiOm51bGx9LCJBdXRvU2l6ZSI6MCwiRm9yZWdyb3VuZCI6eyIkaWQiOiIxNzgiLCJDb2xvciI6eyIkcmVmIjoiODcifX0sIk1heFdpZHRoIjoyMDAuMCwiTWF4SGVpZ2h0IjoiSW5maW5pdHkiLCJTbWFydEZvcmVncm91bmRJc0FjdGl2ZSI6ZmFsc2UsIkhvcml6b250YWxBbGlnbm1lbnQiOjAsIlZlcnRpY2FsQWxpZ25tZW50IjowLCJTbWFydEZvcmVncm91bmQiOm51bGwsIk1hcmdpbiI6eyIkaWQiOiIxNzkiLCJUb3AiOjAsIkxlZnQiOjAsIlJpZ2h0IjowLCJCb3R0b20iOjB9LCJQYWRkaW5nIjp7IiRpZCI6IjE4MCIsIlRvcCI6MCwiTGVmdCI6MCwiUmlnaHQiOjAsIkJvdHRvbSI6MH0sIkJhY2tncm91bmQiOnsiJHJlZiI6IjkwIn0sIklzVmlzaWJsZSI6dHJ1ZSwiV2lkdGgiOjAuMCwiSGVpZ2h0IjowLjAsIkJvcmRlclN0eWxlIjp7IiRpZCI6IjE4MSIsIkxpbmVDb2xvciI6bnVsbCwiTGluZVdlaWdodCI6MC4wLCJMaW5lVHlwZSI6MCwiUGFyZW50U3R5bGUiOm51bGx9LCJQYXJlbnRTdHlsZSI6bnVsbH0sIkR1cmF0aW9uU3R5bGUiOnsiJGlkIjoiMTgyIiwiRm9udFNldHRpbmdzIjp7IiRpZCI6IjE4MyIsIkZvbnRTaXplIjoxMCwiRm9udE5hbWUiOiJDYWxpYnJpIiwiSXNCb2xkIjpmYWxzZSwiSXNJdGFsaWMiOmZhbHNlLCJJc1VuZGVybGluZWQiOmZhbHNlLCJQYXJlbnRTdHlsZSI6bnVsbH0sIkF1dG9TaXplIjowLCJGb3JlZ3JvdW5kIjp7IiRpZCI6IjE4NCIsIkNvbG9yIjp7IiRyZWYiOiI5NCJ9fSwiTWF4V2lkdGgiOjIwMC4wLCJNYXhIZWlnaHQiOiJJbmZpbml0eSIsIlNtYXJ0Rm9yZWdyb3VuZElzQWN0aXZlIjpmYWxzZSwiSG9yaXpvbnRhbEFsaWdubWVudCI6MCwiVmVydGljYWxBbGlnbm1lbnQiOjAsIlNtYXJ0Rm9yZWdyb3VuZCI6bnVsbCwiTWFyZ2luIjp7IiRpZCI6IjE4NSIsIlRvcCI6MCwiTGVmdCI6MCwiUmlnaHQiOjAsIkJvdHRvbSI6MH0sIlBhZGRpbmciOnsiJGlkIjoiMTg2IiwiVG9wIjowLCJMZWZ0IjowLCJSaWdodCI6MCwiQm90dG9tIjowfSwiQmFja2dyb3VuZCI6eyIkcmVmIjoiOTcifSwiSXNWaXNpYmxlIjp0cnVlLCJXaWR0aCI6MC4wLCJIZWlnaHQiOjAuMCwiQm9yZGVyU3R5bGUiOnsiJGlkIjoiMTg3IiwiTGluZUNvbG9yIjpudWxsLCJMaW5lV2VpZ2h0IjowLjAsIkxpbmVUeXBlIjowLCJQYXJlbnRTdHlsZSI6bnVsbH0sIlBhcmVudFN0eWxlIjpudWxsfSwiSG9yaXpvbnRhbENvbm5lY3RvclN0eWxlIjp7IiRpZCI6IjE4OCIsIkxpbmVDb2xvciI6eyIkcmVmIjoiOTkifSwiTGluZVdlaWdodCI6MS4wLCJMaW5lVHlwZSI6MCwiUGFyZW50U3R5bGUiOm51bGx9LCJWZXJ0aWNhbENvbm5lY3RvclN0eWxlIjp7IiRpZCI6IjE4OSIsIkxpbmVDb2xvciI6eyIkcmVmIjoiMTAy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xOTAiLCJNYXJnaW4iOnsiJGlkIjoiMTkxIiwiVG9wIjowLCJMZWZ0Ijo0LCJSaWdodCI6NCwiQm90dG9tIjowfSwiUGFkZGluZyI6eyIkaWQiOiIxOTIiLCJUb3AiOjAsIkxlZnQiOjAsIlJpZ2h0IjowLCJCb3R0b20iOjB9LCJCYWNrZ3JvdW5kIjp7IiRpZCI6IjE5MyIsIkNvbG9yIjp7IiRpZCI6IjE5NCIsIkEiOjI1NSwiUiI6OTEsIkciOjE1NSwiQiI6MjEzfX0sIklzVmlzaWJsZSI6dHJ1ZSwiV2lkdGgiOjAuMCwiSGVpZ2h0IjoxNi4wLCJCb3JkZXJTdHlsZSI6eyIkaWQiOiIxOTUiLCJMaW5lQ29sb3IiOnsiJHJlZiI6IjExMCJ9LCJMaW5lV2VpZ2h0IjowLjAsIkxpbmVUeXBlIjowLCJQYXJlbnRTdHlsZSI6bnVsbH0sIlBhcmVudFN0eWxlIjpudWxsfSwiVGl0bGVTdHlsZSI6eyIkaWQiOiIxOTYiLCJGb250U2V0dGluZ3MiOnsiJGlkIjoiMTk3IiwiRm9udFNpemUiOjExLCJGb250TmFtZSI6IkNhbGlicmkiLCJJc0JvbGQiOnRydWUsIklzSXRhbGljIjpmYWxzZSwiSXNVbmRlcmxpbmVkIjpmYWxzZSwiUGFyZW50U3R5bGUiOm51bGx9LCJBdXRvU2l6ZSI6MCwiRm9yZWdyb3VuZCI6eyIkaWQiOiIxOTgiLCJDb2xvciI6eyIkcmVmIjoiMTE1In19LCJNYXhXaWR0aCI6NzIwLjAsIk1heEhlaWdodCI6IkluZmluaXR5IiwiU21hcnRGb3JlZ3JvdW5kSXNBY3RpdmUiOmZhbHNlLCJIb3Jpem9udGFsQWxpZ25tZW50IjoxLCJWZXJ0aWNhbEFsaWdubWVudCI6MCwiU21hcnRGb3JlZ3JvdW5kIjpudWxsLCJNYXJnaW4iOnsiJGlkIjoiMTk5IiwiVG9wIjowLCJMZWZ0IjowLCJSaWdodCI6MCwiQm90dG9tIjowfSwiUGFkZGluZyI6eyIkaWQiOiIyMDAiLCJUb3AiOjAsIkxlZnQiOjAsIlJpZ2h0IjowLCJCb3R0b20iOjB9LCJCYWNrZ3JvdW5kIjp7IiRyZWYiOiIxMTgifSwiSXNWaXNpYmxlIjp0cnVlLCJXaWR0aCI6MC4wLCJIZWlnaHQiOjAuMCwiQm9yZGVyU3R5bGUiOnsiJGlkIjoiMjAxIiwiTGluZUNvbG9yIjpudWxsLCJMaW5lV2VpZ2h0IjowLjAsIkxpbmVUeXBlIjowLCJQYXJlbnRTdHlsZSI6bnVsbH0sIlBhcmVudFN0eWxlIjpudWxsfSwiRGF0ZVN0eWxlIjp7IiRpZCI6IjIwMiIsIkZvbnRTZXR0aW5ncyI6eyIkaWQiOiIyMDMiLCJGb250U2l6ZSI6MTAsIkZvbnROYW1lIjoiQ2FsaWJyaSIsIklzQm9sZCI6ZmFsc2UsIklzSXRhbGljIjpmYWxzZSwiSXNVbmRlcmxpbmVkIjpmYWxzZSwiUGFyZW50U3R5bGUiOm51bGx9LCJBdXRvU2l6ZSI6MCwiRm9yZWdyb3VuZCI6eyIkaWQiOiIyMDQiLCJDb2xvciI6eyIkcmVmIjoiMTIyIn19LCJNYXhXaWR0aCI6MjAwLjAsIk1heEhlaWdodCI6IkluZmluaXR5IiwiU21hcnRGb3JlZ3JvdW5kSXNBY3RpdmUiOmZhbHNlLCJIb3Jpem9udGFsQWxpZ25tZW50IjowLCJWZXJ0aWNhbEFsaWdubWVudCI6MCwiU21hcnRGb3JlZ3JvdW5kIjpudWxsLCJNYXJnaW4iOnsiJGlkIjoiMjA1IiwiVG9wIjowLCJMZWZ0IjowLCJSaWdodCI6MCwiQm90dG9tIjowfSwiUGFkZGluZyI6eyIkaWQiOiIyMDYiLCJUb3AiOjAsIkxlZnQiOjAsIlJpZ2h0IjowLCJCb3R0b20iOjB9LCJCYWNrZ3JvdW5kIjp7IiRyZWYiOiIxMjUifSwiSXNWaXNpYmxlIjp0cnVlLCJXaWR0aCI6MC4wLCJIZWlnaHQiOjAuMCwiQm9yZGVyU3R5bGUiOnsiJGlkIjoiMjA3IiwiTGluZUNvbG9yIjpudWxsLCJMaW5lV2VpZ2h0IjowLjAsIkxpbmVUeXBlIjowLCJQYXJlbnRTdHlsZSI6bnVsbH0sIlBhcmVudFN0eWxlIjpudWxsfSwiRGF0ZUZvcm1hdCI6eyIkaWQiOiIyMDgiLCJGb3JtYXRTdHJpbmciOiJNL2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SwiU21hcnREdXJhdGlvbkFjdGl2YXRlZCI6ZmFsc2UsIkRhdGVGb3JtYXQiOnsiJHJlZiI6IjIwOCJ9LCJJZCI6Ijc5MWIzOWI5LWY1MzMtNGMxOS04N2VkLTYyNTM1ZWNlMWM2YyIsIkltcG9ydElkIjpudWxsLCJUaXRsZSI6IjEuMSBJbmljaWphbG5hIHByaXByZW1hIOKAkyB1c3Bvc3RhdmEgaSBvcHJlbWFuamUgbGFib3JhdG9yaWphIiwiTm90ZSI6bnVsbCwiSHlwZXJsaW5rIjpudWxsLCJJc0NoYW5nZWQiOmZhbHNlLCJJc05ldyI6ZmFsc2V9LHsiJGlkIjoiMjA5IiwiR3JvdXBOYW1lIjpudWxsLCJTdGFydERhdGUiOiIyMDE4LTAzLTAyVDAwOjAwOjAwWiIsIkVuZERhdGUiOiIyMDE4LTA2LTAxVDIzOjU5OjAwWiIsIlBlcmNlbnRhZ2VDb21wbGV0ZSI6bnVsbCwiU3R5bGUiOnsiJGlkIjoiMjEwIiwiU2hhcGUiOjIsIlNoYXBlVGhpY2tuZXNzIjoxLCJEdXJhdGlvbkZvcm1hdCI6MCwiSW5jbHVkZU5vbldvcmtpbmdEYXlzSW5EdXJhdGlvbiI6ZmFsc2UsIlBlcmNlbnRhZ2VDb21wbGV0ZVN0eWxlIjp7IiRpZCI6IjIxMSIsIkZvbnRTZXR0aW5ncyI6eyIkaWQiOiIyMTIiLCJGb250U2l6ZSI6MTAsIkZvbnROYW1lIjoiQ2FsaWJyaSIsIklzQm9sZCI6ZmFsc2UsIklzSXRhbGljIjpmYWxzZSwiSXNVbmRlcmxpbmVkIjpmYWxzZSwiUGFyZW50U3R5bGUiOm51bGx9LCJBdXRvU2l6ZSI6MCwiRm9yZWdyb3VuZCI6eyIkaWQiOiIyMTMiLCJDb2xvciI6eyIkcmVmIjoiODcifX0sIk1heFdpZHRoIjoyMDAuMCwiTWF4SGVpZ2h0IjoiSW5maW5pdHkiLCJTbWFydEZvcmVncm91bmRJc0FjdGl2ZSI6ZmFsc2UsIkhvcml6b250YWxBbGlnbm1lbnQiOjAsIlZlcnRpY2FsQWxpZ25tZW50IjowLCJTbWFydEZvcmVncm91bmQiOm51bGwsIk1hcmdpbiI6eyIkaWQiOiIyMTQiLCJUb3AiOjAsIkxlZnQiOjAsIlJpZ2h0IjowLCJCb3R0b20iOjB9LCJQYWRkaW5nIjp7IiRpZCI6IjIxNSIsIlRvcCI6MCwiTGVmdCI6MCwiUmlnaHQiOjAsIkJvdHRvbSI6MH0sIkJhY2tncm91bmQiOnsiJHJlZiI6IjkwIn0sIklzVmlzaWJsZSI6dHJ1ZSwiV2lkdGgiOjAuMCwiSGVpZ2h0IjowLjAsIkJvcmRlclN0eWxlIjp7IiRpZCI6IjIxNiIsIkxpbmVDb2xvciI6bnVsbCwiTGluZVdlaWdodCI6MC4wLCJMaW5lVHlwZSI6MCwiUGFyZW50U3R5bGUiOm51bGx9LCJQYXJlbnRTdHlsZSI6bnVsbH0sIkR1cmF0aW9uU3R5bGUiOnsiJGlkIjoiMjE3IiwiRm9udFNldHRpbmdzIjp7IiRpZCI6IjIxOCIsIkZvbnRTaXplIjoxMCwiRm9udE5hbWUiOiJDYWxpYnJpIiwiSXNCb2xkIjpmYWxzZSwiSXNJdGFsaWMiOmZhbHNlLCJJc1VuZGVybGluZWQiOmZhbHNlLCJQYXJlbnRTdHlsZSI6bnVsbH0sIkF1dG9TaXplIjowLCJGb3JlZ3JvdW5kIjp7IiRpZCI6IjIxOSIsIkNvbG9yIjp7IiRyZWYiOiI5NCJ9fSwiTWF4V2lkdGgiOjIwMC4wLCJNYXhIZWlnaHQiOiJJbmZpbml0eSIsIlNtYXJ0Rm9yZWdyb3VuZElzQWN0aXZlIjpmYWxzZSwiSG9yaXpvbnRhbEFsaWdubWVudCI6MCwiVmVydGljYWxBbGlnbm1lbnQiOjAsIlNtYXJ0Rm9yZWdyb3VuZCI6bnVsbCwiTWFyZ2luIjp7IiRpZCI6IjIyMCIsIlRvcCI6MCwiTGVmdCI6MCwiUmlnaHQiOjAsIkJvdHRvbSI6MH0sIlBhZGRpbmciOnsiJGlkIjoiMjIxIiwiVG9wIjowLCJMZWZ0IjowLCJSaWdodCI6MCwiQm90dG9tIjowfSwiQmFja2dyb3VuZCI6eyIkcmVmIjoiOTcifSwiSXNWaXNpYmxlIjp0cnVlLCJXaWR0aCI6MC4wLCJIZWlnaHQiOjAuMCwiQm9yZGVyU3R5bGUiOnsiJGlkIjoiMjIyIiwiTGluZUNvbG9yIjpudWxsLCJMaW5lV2VpZ2h0IjowLjAsIkxpbmVUeXBlIjowLCJQYXJlbnRTdHlsZSI6bnVsbH0sIlBhcmVudFN0eWxlIjpudWxsfSwiSG9yaXpvbnRhbENvbm5lY3RvclN0eWxlIjp7IiRpZCI6IjIyMyIsIkxpbmVDb2xvciI6eyIkcmVmIjoiOTkifSwiTGluZVdlaWdodCI6MS4wLCJMaW5lVHlwZSI6MCwiUGFyZW50U3R5bGUiOm51bGx9LCJWZXJ0aWNhbENvbm5lY3RvclN0eWxlIjp7IiRpZCI6IjIyNCIsIkxpbmVDb2xvciI6eyIkcmVmIjoiMTAy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yMjUiLCJNYXJnaW4iOnsiJGlkIjoiMjI2IiwiVG9wIjowLCJMZWZ0Ijo0LCJSaWdodCI6NCwiQm90dG9tIjowfSwiUGFkZGluZyI6eyIkaWQiOiIyMjciLCJUb3AiOjAsIkxlZnQiOjAsIlJpZ2h0IjowLCJCb3R0b20iOjB9LCJCYWNrZ3JvdW5kIjp7IiRpZCI6IjIyOCIsIkNvbG9yIjp7IiRpZCI6IjIyOSIsIkEiOjI1NSwiUiI6OTEsIkciOjE1NSwiQiI6MjEzfX0sIklzVmlzaWJsZSI6dHJ1ZSwiV2lkdGgiOjAuMCwiSGVpZ2h0IjoxNi4wLCJCb3JkZXJTdHlsZSI6eyIkaWQiOiIyMzAiLCJMaW5lQ29sb3IiOnsiJHJlZiI6IjExMCJ9LCJMaW5lV2VpZ2h0IjowLjAsIkxpbmVUeXBlIjowLCJQYXJlbnRTdHlsZSI6bnVsbH0sIlBhcmVudFN0eWxlIjpudWxsfSwiVGl0bGVTdHlsZSI6eyIkaWQiOiIyMzEiLCJGb250U2V0dGluZ3MiOnsiJGlkIjoiMjMyIiwiRm9udFNpemUiOjExLCJGb250TmFtZSI6IkNhbGlicmkiLCJJc0JvbGQiOnRydWUsIklzSXRhbGljIjpmYWxzZSwiSXNVbmRlcmxpbmVkIjpmYWxzZSwiUGFyZW50U3R5bGUiOm51bGx9LCJBdXRvU2l6ZSI6MCwiRm9yZWdyb3VuZCI6eyIkaWQiOiIyMzMiLCJDb2xvciI6eyIkcmVmIjoiMTE1In19LCJNYXhXaWR0aCI6NzIwLjAsIk1heEhlaWdodCI6IkluZmluaXR5IiwiU21hcnRGb3JlZ3JvdW5kSXNBY3RpdmUiOmZhbHNlLCJIb3Jpem9udGFsQWxpZ25tZW50IjoxLCJWZXJ0aWNhbEFsaWdubWVudCI6MCwiU21hcnRGb3JlZ3JvdW5kIjpudWxsLCJNYXJnaW4iOnsiJGlkIjoiMjM0IiwiVG9wIjowLCJMZWZ0IjowLCJSaWdodCI6MCwiQm90dG9tIjowfSwiUGFkZGluZyI6eyIkaWQiOiIyMzUiLCJUb3AiOjAsIkxlZnQiOjAsIlJpZ2h0IjowLCJCb3R0b20iOjB9LCJCYWNrZ3JvdW5kIjp7IiRyZWYiOiIxMTgifSwiSXNWaXNpYmxlIjp0cnVlLCJXaWR0aCI6MC4wLCJIZWlnaHQiOjAuMCwiQm9yZGVyU3R5bGUiOnsiJGlkIjoiMjM2IiwiTGluZUNvbG9yIjpudWxsLCJMaW5lV2VpZ2h0IjowLjAsIkxpbmVUeXBlIjowLCJQYXJlbnRTdHlsZSI6bnVsbH0sIlBhcmVudFN0eWxlIjpudWxsfSwiRGF0ZVN0eWxlIjp7IiRpZCI6IjIzNyIsIkZvbnRTZXR0aW5ncyI6eyIkaWQiOiIyMzgiLCJGb250U2l6ZSI6MTAsIkZvbnROYW1lIjoiQ2FsaWJyaSIsIklzQm9sZCI6ZmFsc2UsIklzSXRhbGljIjpmYWxzZSwiSXNVbmRlcmxpbmVkIjpmYWxzZSwiUGFyZW50U3R5bGUiOm51bGx9LCJBdXRvU2l6ZSI6MCwiRm9yZWdyb3VuZCI6eyIkaWQiOiIyMzkiLCJDb2xvciI6eyIkcmVmIjoiMTIyIn19LCJNYXhXaWR0aCI6MjAwLjAsIk1heEhlaWdodCI6IkluZmluaXR5IiwiU21hcnRGb3JlZ3JvdW5kSXNBY3RpdmUiOmZhbHNlLCJIb3Jpem9udGFsQWxpZ25tZW50IjowLCJWZXJ0aWNhbEFsaWdubWVudCI6MCwiU21hcnRGb3JlZ3JvdW5kIjpudWxsLCJNYXJnaW4iOnsiJGlkIjoiMjQwIiwiVG9wIjowLCJMZWZ0IjowLCJSaWdodCI6MCwiQm90dG9tIjowfSwiUGFkZGluZyI6eyIkaWQiOiIyNDEiLCJUb3AiOjAsIkxlZnQiOjAsIlJpZ2h0IjowLCJCb3R0b20iOjB9LCJCYWNrZ3JvdW5kIjp7IiRyZWYiOiIxMjUifSwiSXNWaXNpYmxlIjp0cnVlLCJXaWR0aCI6MC4wLCJIZWlnaHQiOjAuMCwiQm9yZGVyU3R5bGUiOnsiJGlkIjoiMjQyIiwiTGluZUNvbG9yIjpudWxsLCJMaW5lV2VpZ2h0IjowLjAsIkxpbmVUeXBlIjowLCJQYXJlbnRTdHlsZSI6bnVsbH0sIlBhcmVudFN0eWxlIjpudWxsfSwiRGF0ZUZvcm1hdCI6eyIkaWQiOiIyNDMiLCJGb3JtYXRTdHJpbmciOiJNL2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iwiU21hcnREdXJhdGlvbkFjdGl2YXRlZCI6ZmFsc2UsIkRhdGVGb3JtYXQiOnsiJHJlZiI6IjI0MyJ9LCJJZCI6ImIzMDYxMDMwLTY1YjgtNDUxZC04NDgwLTVkOWNlMzM0MWNiZiIsIkltcG9ydElkIjpudWxsLCJUaXRsZSI6IjEuMi4gSW5pY2lqYWxuYSBwcmlwcmVtYSAgSSAtIERpc2VtaW5hY2lqYSIsIk5vdGUiOm51bGwsIkh5cGVybGluayI6bnVsbCwiSXNDaGFuZ2VkIjpmYWxzZSwiSXNOZXciOmZhbHNlfSx7IiRpZCI6IjI0NCIsIkdyb3VwTmFtZSI6bnVsbCwiU3RhcnREYXRlIjoiMjAxOC0wNi0wMlQwMDowMDowMFoiLCJFbmREYXRlIjoiMjAxOC0wOS0wMVQyMzo1OTowMFoiLCJQZXJjZW50YWdlQ29tcGxldGUiOm51bGwsIlN0eWxlIjp7IiRpZCI6IjI0NSIsIlNoYXBlIjoyLCJTaGFwZVRoaWNrbmVzcyI6MSwiRHVyYXRpb25Gb3JtYXQiOjAsIkluY2x1ZGVOb25Xb3JraW5nRGF5c0luRHVyYXRpb24iOmZhbHNlLCJQZXJjZW50YWdlQ29tcGxldGVTdHlsZSI6eyIkaWQiOiIyNDYiLCJGb250U2V0dGluZ3MiOnsiJGlkIjoiMjQ3IiwiRm9udFNpemUiOjEwLCJGb250TmFtZSI6IkNhbGlicmkiLCJJc0JvbGQiOmZhbHNlLCJJc0l0YWxpYyI6ZmFsc2UsIklzVW5kZXJsaW5lZCI6ZmFsc2UsIlBhcmVudFN0eWxlIjpudWxsfSwiQXV0b1NpemUiOjAsIkZvcmVncm91bmQiOnsiJGlkIjoiMjQ4IiwiQ29sb3IiOnsiJHJlZiI6Ijg3In19LCJNYXhXaWR0aCI6MjAwLjAsIk1heEhlaWdodCI6IkluZmluaXR5IiwiU21hcnRGb3JlZ3JvdW5kSXNBY3RpdmUiOmZhbHNlLCJIb3Jpem9udGFsQWxpZ25tZW50IjowLCJWZXJ0aWNhbEFsaWdubWVudCI6MCwiU21hcnRGb3JlZ3JvdW5kIjpudWxsLCJNYXJnaW4iOnsiJGlkIjoiMjQ5IiwiVG9wIjowLCJMZWZ0IjowLCJSaWdodCI6MCwiQm90dG9tIjowfSwiUGFkZGluZyI6eyIkaWQiOiIyNTAiLCJUb3AiOjAsIkxlZnQiOjAsIlJpZ2h0IjowLCJCb3R0b20iOjB9LCJCYWNrZ3JvdW5kIjp7IiRyZWYiOiI5MCJ9LCJJc1Zpc2libGUiOnRydWUsIldpZHRoIjowLjAsIkhlaWdodCI6MC4wLCJCb3JkZXJTdHlsZSI6eyIkaWQiOiIyNTEiLCJMaW5lQ29sb3IiOm51bGwsIkxpbmVXZWlnaHQiOjAuMCwiTGluZVR5cGUiOjAsIlBhcmVudFN0eWxlIjpudWxsfSwiUGFyZW50U3R5bGUiOm51bGx9LCJEdXJhdGlvblN0eWxlIjp7IiRpZCI6IjI1MiIsIkZvbnRTZXR0aW5ncyI6eyIkaWQiOiIyNTMiLCJGb250U2l6ZSI6MTAsIkZvbnROYW1lIjoiQ2FsaWJyaSIsIklzQm9sZCI6ZmFsc2UsIklzSXRhbGljIjpmYWxzZSwiSXNVbmRlcmxpbmVkIjpmYWxzZSwiUGFyZW50U3R5bGUiOm51bGx9LCJBdXRvU2l6ZSI6MCwiRm9yZWdyb3VuZCI6eyIkaWQiOiIyNTQiLCJDb2xvciI6eyIkcmVmIjoiOTQifX0sIk1heFdpZHRoIjoyMDAuMCwiTWF4SGVpZ2h0IjoiSW5maW5pdHkiLCJTbWFydEZvcmVncm91bmRJc0FjdGl2ZSI6ZmFsc2UsIkhvcml6b250YWxBbGlnbm1lbnQiOjAsIlZlcnRpY2FsQWxpZ25tZW50IjowLCJTbWFydEZvcmVncm91bmQiOm51bGwsIk1hcmdpbiI6eyIkaWQiOiIyNTUiLCJUb3AiOjAsIkxlZnQiOjAsIlJpZ2h0IjowLCJCb3R0b20iOjB9LCJQYWRkaW5nIjp7IiRpZCI6IjI1NiIsIlRvcCI6MCwiTGVmdCI6MCwiUmlnaHQiOjAsIkJvdHRvbSI6MH0sIkJhY2tncm91bmQiOnsiJHJlZiI6Ijk3In0sIklzVmlzaWJsZSI6dHJ1ZSwiV2lkdGgiOjAuMCwiSGVpZ2h0IjowLjAsIkJvcmRlclN0eWxlIjp7IiRpZCI6IjI1NyIsIkxpbmVDb2xvciI6bnVsbCwiTGluZVdlaWdodCI6MC4wLCJMaW5lVHlwZSI6MCwiUGFyZW50U3R5bGUiOm51bGx9LCJQYXJlbnRTdHlsZSI6bnVsbH0sIkhvcml6b250YWxDb25uZWN0b3JTdHlsZSI6eyIkaWQiOiIyNTgiLCJMaW5lQ29sb3IiOnsiJHJlZiI6Ijk5In0sIkxpbmVXZWlnaHQiOjEuMCwiTGluZVR5cGUiOjAsIlBhcmVudFN0eWxlIjpudWxsfSwiVmVydGljYWxDb25uZWN0b3JTdHlsZSI6eyIkaWQiOiIyNTkiLCJMaW5lQ29sb3IiOnsiJHJlZiI6IjEwMiJ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1LCJJc0JlbG93VGltZWJhbmQiOnRydWUsIlBlcmNlbnRhZ2VDb21wbGV0ZVNoYXBlT3BhY2l0eSI6MzUsIlNoYXBlU3R5bGUiOnsiJGlkIjoiMjYwIiwiTWFyZ2luIjp7IiRpZCI6IjI2MSIsIlRvcCI6MCwiTGVmdCI6NCwiUmlnaHQiOjQsIkJvdHRvbSI6MH0sIlBhZGRpbmciOnsiJGlkIjoiMjYyIiwiVG9wIjowLCJMZWZ0IjowLCJSaWdodCI6MCwiQm90dG9tIjowfSwiQmFja2dyb3VuZCI6eyIkaWQiOiIyNjMiLCJDb2xvciI6eyIkaWQiOiIyNjQiLCJBIjoyNTUsIlIiOjIzNywiRyI6MTI1LCJCIjo0OX19LCJJc1Zpc2libGUiOnRydWUsIldpZHRoIjowLjAsIkhlaWdodCI6MTYuMCwiQm9yZGVyU3R5bGUiOnsiJGlkIjoiMjY1IiwiTGluZUNvbG9yIjp7IiRyZWYiOiIxMTAifSwiTGluZVdlaWdodCI6MC4wLCJMaW5lVHlwZSI6MCwiUGFyZW50U3R5bGUiOm51bGx9LCJQYXJlbnRTdHlsZSI6bnVsbH0sIlRpdGxlU3R5bGUiOnsiJGlkIjoiMjY2IiwiRm9udFNldHRpbmdzIjp7IiRpZCI6IjI2NyIsIkZvbnRTaXplIjoxMSwiRm9udE5hbWUiOiJDYWxpYnJpIiwiSXNCb2xkIjp0cnVlLCJJc0l0YWxpYyI6ZmFsc2UsIklzVW5kZXJsaW5lZCI6ZmFsc2UsIlBhcmVudFN0eWxlIjpudWxsfSwiQXV0b1NpemUiOjAsIkZvcmVncm91bmQiOnsiJGlkIjoiMjY4IiwiQ29sb3IiOnsiJHJlZiI6IjExNSJ9fSwiTWF4V2lkdGgiOjcyMC4wLCJNYXhIZWlnaHQiOiJJbmZpbml0eSIsIlNtYXJ0Rm9yZWdyb3VuZElzQWN0aXZlIjpmYWxzZSwiSG9yaXpvbnRhbEFsaWdubWVudCI6MSwiVmVydGljYWxBbGlnbm1lbnQiOjAsIlNtYXJ0Rm9yZWdyb3VuZCI6bnVsbCwiTWFyZ2luIjp7IiRpZCI6IjI2OSIsIlRvcCI6MCwiTGVmdCI6MCwiUmlnaHQiOjAsIkJvdHRvbSI6MH0sIlBhZGRpbmciOnsiJGlkIjoiMjcwIiwiVG9wIjowLCJMZWZ0IjowLCJSaWdodCI6MCwiQm90dG9tIjowfSwiQmFja2dyb3VuZCI6eyIkcmVmIjoiMTE4In0sIklzVmlzaWJsZSI6dHJ1ZSwiV2lkdGgiOjAuMCwiSGVpZ2h0IjowLjAsIkJvcmRlclN0eWxlIjp7IiRpZCI6IjI3MSIsIkxpbmVDb2xvciI6bnVsbCwiTGluZVdlaWdodCI6MC4wLCJMaW5lVHlwZSI6MCwiUGFyZW50U3R5bGUiOm51bGx9LCJQYXJlbnRTdHlsZSI6bnVsbH0sIkRhdGVTdHlsZSI6eyIkaWQiOiIyNzIiLCJGb250U2V0dGluZ3MiOnsiJGlkIjoiMjczIiwiRm9udFNpemUiOjEwLCJGb250TmFtZSI6IkNhbGlicmkiLCJJc0JvbGQiOmZhbHNlLCJJc0l0YWxpYyI6ZmFsc2UsIklzVW5kZXJsaW5lZCI6ZmFsc2UsIlBhcmVudFN0eWxlIjpudWxsfSwiQXV0b1NpemUiOjAsIkZvcmVncm91bmQiOnsiJGlkIjoiMjc0IiwiQ29sb3IiOnsiJHJlZiI6IjEyMiJ9fSwiTWF4V2lkdGgiOjIwMC4wLCJNYXhIZWlnaHQiOiJJbmZpbml0eSIsIlNtYXJ0Rm9yZWdyb3VuZElzQWN0aXZlIjpmYWxzZSwiSG9yaXpvbnRhbEFsaWdubWVudCI6MCwiVmVydGljYWxBbGlnbm1lbnQiOjAsIlNtYXJ0Rm9yZWdyb3VuZCI6bnVsbCwiTWFyZ2luIjp7IiRpZCI6IjI3NSIsIlRvcCI6MCwiTGVmdCI6MCwiUmlnaHQiOjAsIkJvdHRvbSI6MH0sIlBhZGRpbmciOnsiJGlkIjoiMjc2IiwiVG9wIjowLCJMZWZ0IjowLCJSaWdodCI6MCwiQm90dG9tIjowfSwiQmFja2dyb3VuZCI6eyIkcmVmIjoiMTI1In0sIklzVmlzaWJsZSI6dHJ1ZSwiV2lkdGgiOjAuMCwiSGVpZ2h0IjowLjAsIkJvcmRlclN0eWxlIjp7IiRpZCI6IjI3NyIsIkxpbmVDb2xvciI6bnVsbCwiTGluZVdlaWdodCI6MC4wLCJMaW5lVHlwZSI6MCwiUGFyZW50U3R5bGUiOm51bGx9LCJQYXJlbnRTdHlsZSI6bnVsbH0sIkRhdGVGb3JtYXQiOnsiJGlkIjoiMjc4IiwiRm9ybWF0U3RyaW5nIjoiTS9kL3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MsIlNtYXJ0RHVyYXRpb25BY3RpdmF0ZWQiOmZhbHNlLCJEYXRlRm9ybWF0Ijp7IiRyZWYiOiIyNzgifSwiSWQiOiIzODljM2RiZS1jNmEwLTQzMWQtOGEzYS00ZDM4NGUyNGIwZDEiLCJJbXBvcnRJZCI6bnVsbCwiVGl0bGUiOiIxLjMuIEluaWNpamFsbmEgcHJpcHJlbWEgSUkgVXNwb3N0YXZpdGkgaXN0cmHFvml2YcSNa3UgZ3J1cHUiLCJOb3RlIjpudWxsLCJIeXBlcmxpbmsiOm51bGwsIklzQ2hhbmdlZCI6ZmFsc2UsIklzTmV3IjpmYWxzZX0seyIkaWQiOiIyNzkiLCJHcm91cE5hbWUiOm51bGwsIlN0YXJ0RGF0ZSI6IjIwMTgtMDYtMDJUMDA6MDA6MDBaIiwiRW5kRGF0ZSI6IjIwMTgtMDktMDFUMjM6NTk6MDBaIiwiUGVyY2VudGFnZUNvbXBsZXRlIjpudWxsLCJTdHlsZSI6eyIkaWQiOiIyODAiLCJTaGFwZSI6MiwiU2hhcGVUaGlja25lc3MiOjEsIkR1cmF0aW9uRm9ybWF0IjowLCJJbmNsdWRlTm9uV29ya2luZ0RheXNJbkR1cmF0aW9uIjpmYWxzZSwiUGVyY2VudGFnZUNvbXBsZXRlU3R5bGUiOnsiJGlkIjoiMjgxIiwiRm9udFNldHRpbmdzIjp7IiRpZCI6IjI4MiIsIkZvbnRTaXplIjoxMCwiRm9udE5hbWUiOiJDYWxpYnJpIiwiSXNCb2xkIjpmYWxzZSwiSXNJdGFsaWMiOmZhbHNlLCJJc1VuZGVybGluZWQiOmZhbHNlLCJQYXJlbnRTdHlsZSI6bnVsbH0sIkF1dG9TaXplIjowLCJGb3JlZ3JvdW5kIjp7IiRpZCI6IjI4MyIsIkNvbG9yIjp7IiRyZWYiOiI4NyJ9fSwiTWF4V2lkdGgiOjIwMC4wLCJNYXhIZWlnaHQiOiJJbmZpbml0eSIsIlNtYXJ0Rm9yZWdyb3VuZElzQWN0aXZlIjpmYWxzZSwiSG9yaXpvbnRhbEFsaWdubWVudCI6MCwiVmVydGljYWxBbGlnbm1lbnQiOjAsIlNtYXJ0Rm9yZWdyb3VuZCI6bnVsbCwiTWFyZ2luIjp7IiRpZCI6IjI4NCIsIlRvcCI6MCwiTGVmdCI6MCwiUmlnaHQiOjAsIkJvdHRvbSI6MH0sIlBhZGRpbmciOnsiJGlkIjoiMjg1IiwiVG9wIjowLCJMZWZ0IjowLCJSaWdodCI6MCwiQm90dG9tIjowfSwiQmFja2dyb3VuZCI6eyIkcmVmIjoiOTAifSwiSXNWaXNpYmxlIjp0cnVlLCJXaWR0aCI6MC4wLCJIZWlnaHQiOjAuMCwiQm9yZGVyU3R5bGUiOnsiJGlkIjoiMjg2IiwiTGluZUNvbG9yIjpudWxsLCJMaW5lV2VpZ2h0IjowLjAsIkxpbmVUeXBlIjowLCJQYXJlbnRTdHlsZSI6bnVsbH0sIlBhcmVudFN0eWxlIjpudWxsfSwiRHVyYXRpb25TdHlsZSI6eyIkaWQiOiIyODciLCJGb250U2V0dGluZ3MiOnsiJGlkIjoiMjg4IiwiRm9udFNpemUiOjEwLCJGb250TmFtZSI6IkNhbGlicmkiLCJJc0JvbGQiOmZhbHNlLCJJc0l0YWxpYyI6ZmFsc2UsIklzVW5kZXJsaW5lZCI6ZmFsc2UsIlBhcmVudFN0eWxlIjpudWxsfSwiQXV0b1NpemUiOjAsIkZvcmVncm91bmQiOnsiJGlkIjoiMjg5IiwiQ29sb3IiOnsiJHJlZiI6Ijk0In19LCJNYXhXaWR0aCI6MjAwLjAsIk1heEhlaWdodCI6IkluZmluaXR5IiwiU21hcnRGb3JlZ3JvdW5kSXNBY3RpdmUiOmZhbHNlLCJIb3Jpem9udGFsQWxpZ25tZW50IjowLCJWZXJ0aWNhbEFsaWdubWVudCI6MCwiU21hcnRGb3JlZ3JvdW5kIjpudWxsLCJNYXJnaW4iOnsiJGlkIjoiMjkwIiwiVG9wIjowLCJMZWZ0IjowLCJSaWdodCI6MCwiQm90dG9tIjowfSwiUGFkZGluZyI6eyIkaWQiOiIyOTEiLCJUb3AiOjAsIkxlZnQiOjAsIlJpZ2h0IjowLCJCb3R0b20iOjB9LCJCYWNrZ3JvdW5kIjp7IiRyZWYiOiI5NyJ9LCJJc1Zpc2libGUiOnRydWUsIldpZHRoIjowLjAsIkhlaWdodCI6MC4wLCJCb3JkZXJTdHlsZSI6eyIkaWQiOiIyOTIiLCJMaW5lQ29sb3IiOm51bGwsIkxpbmVXZWlnaHQiOjAuMCwiTGluZVR5cGUiOjAsIlBhcmVudFN0eWxlIjpudWxsfSwiUGFyZW50U3R5bGUiOm51bGx9LCJIb3Jpem9udGFsQ29ubmVjdG9yU3R5bGUiOnsiJGlkIjoiMjkzIiwiTGluZUNvbG9yIjp7IiRyZWYiOiI5OSJ9LCJMaW5lV2VpZ2h0IjoxLjAsIkxpbmVUeXBlIjowLCJQYXJlbnRTdHlsZSI6bnVsbH0sIlZlcnRpY2FsQ29ubmVjdG9yU3R5bGUiOnsiJGlkIjoiMjk0IiwiTGluZUNvbG9yIjp7IiRyZWYiOiIxMDI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I5NSIsIk1hcmdpbiI6eyIkaWQiOiIyOTYiLCJUb3AiOjAsIkxlZnQiOjQsIlJpZ2h0Ijo0LCJCb3R0b20iOjB9LCJQYWRkaW5nIjp7IiRpZCI6IjI5NyIsIlRvcCI6MCwiTGVmdCI6MCwiUmlnaHQiOjAsIkJvdHRvbSI6MH0sIkJhY2tncm91bmQiOnsiJGlkIjoiMjk4IiwiQ29sb3IiOnsiJGlkIjoiMjk5IiwiQSI6MjU1LCJSIjoyMzcsIkciOjEyNSwiQiI6NDl9fSwiSXNWaXNpYmxlIjp0cnVlLCJXaWR0aCI6MC4wLCJIZWlnaHQiOjE2LjAsIkJvcmRlclN0eWxlIjp7IiRpZCI6IjMwMCIsIkxpbmVDb2xvciI6eyIkcmVmIjoiMTEwIn0sIkxpbmVXZWlnaHQiOjAuMCwiTGluZVR5cGUiOjAsIlBhcmVudFN0eWxlIjpudWxsfSwiUGFyZW50U3R5bGUiOm51bGx9LCJUaXRsZVN0eWxlIjp7IiRpZCI6IjMwMSIsIkZvbnRTZXR0aW5ncyI6eyIkaWQiOiIzMDIiLCJGb250U2l6ZSI6MTEsIkZvbnROYW1lIjoiQ2FsaWJyaSIsIklzQm9sZCI6dHJ1ZSwiSXNJdGFsaWMiOmZhbHNlLCJJc1VuZGVybGluZWQiOmZhbHNlLCJQYXJlbnRTdHlsZSI6bnVsbH0sIkF1dG9TaXplIjowLCJGb3JlZ3JvdW5kIjp7IiRpZCI6IjMwMyIsIkNvbG9yIjp7IiRyZWYiOiIxMTUifX0sIk1heFdpZHRoIjo3MjAuMCwiTWF4SGVpZ2h0IjoiSW5maW5pdHkiLCJTbWFydEZvcmVncm91bmRJc0FjdGl2ZSI6ZmFsc2UsIkhvcml6b250YWxBbGlnbm1lbnQiOjEsIlZlcnRpY2FsQWxpZ25tZW50IjowLCJTbWFydEZvcmVncm91bmQiOm51bGwsIk1hcmdpbiI6eyIkaWQiOiIzMDQiLCJUb3AiOjAsIkxlZnQiOjAsIlJpZ2h0IjowLCJCb3R0b20iOjB9LCJQYWRkaW5nIjp7IiRpZCI6IjMwNSIsIlRvcCI6MCwiTGVmdCI6MCwiUmlnaHQiOjAsIkJvdHRvbSI6MH0sIkJhY2tncm91bmQiOnsiJHJlZiI6IjExOCJ9LCJJc1Zpc2libGUiOnRydWUsIldpZHRoIjowLjAsIkhlaWdodCI6MC4wLCJCb3JkZXJTdHlsZSI6eyIkaWQiOiIzMDYiLCJMaW5lQ29sb3IiOm51bGwsIkxpbmVXZWlnaHQiOjAuMCwiTGluZVR5cGUiOjAsIlBhcmVudFN0eWxlIjpudWxsfSwiUGFyZW50U3R5bGUiOm51bGx9LCJEYXRlU3R5bGUiOnsiJGlkIjoiMzA3IiwiRm9udFNldHRpbmdzIjp7IiRpZCI6IjMwOCIsIkZvbnRTaXplIjoxMCwiRm9udE5hbWUiOiJDYWxpYnJpIiwiSXNCb2xkIjpmYWxzZSwiSXNJdGFsaWMiOmZhbHNlLCJJc1VuZGVybGluZWQiOmZhbHNlLCJQYXJlbnRTdHlsZSI6bnVsbH0sIkF1dG9TaXplIjowLCJGb3JlZ3JvdW5kIjp7IiRpZCI6IjMwOSIsIkNvbG9yIjp7IiRyZWYiOiIxMjIifX0sIk1heFdpZHRoIjoyMDAuMCwiTWF4SGVpZ2h0IjoiSW5maW5pdHkiLCJTbWFydEZvcmVncm91bmRJc0FjdGl2ZSI6ZmFsc2UsIkhvcml6b250YWxBbGlnbm1lbnQiOjAsIlZlcnRpY2FsQWxpZ25tZW50IjowLCJTbWFydEZvcmVncm91bmQiOm51bGwsIk1hcmdpbiI6eyIkaWQiOiIzMTAiLCJUb3AiOjAsIkxlZnQiOjAsIlJpZ2h0IjowLCJCb3R0b20iOjB9LCJQYWRkaW5nIjp7IiRpZCI6IjMxMSIsIlRvcCI6MCwiTGVmdCI6MCwiUmlnaHQiOjAsIkJvdHRvbSI6MH0sIkJhY2tncm91bmQiOnsiJHJlZiI6IjEyNSJ9LCJJc1Zpc2libGUiOnRydWUsIldpZHRoIjowLjAsIkhlaWdodCI6MC4wLCJCb3JkZXJTdHlsZSI6eyIkaWQiOiIzMTIiLCJMaW5lQ29sb3IiOm51bGwsIkxpbmVXZWlnaHQiOjAuMCwiTGluZVR5cGUiOjAsIlBhcmVudFN0eWxlIjpudWxsfSwiUGFyZW50U3R5bGUiOm51bGx9LCJEYXRlRm9ybWF0Ijp7IiRpZCI6IjMxMy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0LCJTbWFydER1cmF0aW9uQWN0aXZhdGVkIjpmYWxzZSwiRGF0ZUZvcm1hdCI6eyIkcmVmIjoiMzEzIn0sIklkIjoiYWEzMTlmYzEtMGU1ZC00MDJhLTkxODEtNjY1NDQzYzI4NmVjIiwiSW1wb3J0SWQiOm51bGwsIlRpdGxlIjoiMiBVem9ya292YXRpIGtvcm5qYcSNZSDigJMgaXN0cmHFvml2YW5qZSAxIGkgdXNwb3N0YXZpdGkgcHJvdG9rb2xlIHphIHV6b3Jrb3ZhbmplIiwiTm90ZSI6bnVsbCwiSHlwZXJsaW5rIjpudWxsLCJJc0NoYW5nZWQiOmZhbHNlLCJJc05ldyI6ZmFsc2V9LHsiJGlkIjoiMzE0IiwiR3JvdXBOYW1lIjpudWxsLCJTdGFydERhdGUiOiIyMDE4LTA5LTAyVDAwOjAwOjAwWiIsIkVuZERhdGUiOiIyMDE4LTEyLTAxVDIzOjU5OjAwWiIsIlBlcmNlbnRhZ2VDb21wbGV0ZSI6bnVsbCwiU3R5bGUiOnsiJGlkIjoiMzE1IiwiU2hhcGUiOjIsIlNoYXBlVGhpY2tuZXNzIjoxLCJEdXJhdGlvbkZvcm1hdCI6MCwiSW5jbHVkZU5vbldvcmtpbmdEYXlzSW5EdXJhdGlvbiI6ZmFsc2UsIlBlcmNlbnRhZ2VDb21wbGV0ZVN0eWxlIjp7IiRpZCI6IjMxNiIsIkZvbnRTZXR0aW5ncyI6eyIkaWQiOiIzMTciLCJGb250U2l6ZSI6MTAsIkZvbnROYW1lIjoiQ2FsaWJyaSIsIklzQm9sZCI6ZmFsc2UsIklzSXRhbGljIjpmYWxzZSwiSXNVbmRlcmxpbmVkIjpmYWxzZSwiUGFyZW50U3R5bGUiOm51bGx9LCJBdXRvU2l6ZSI6MCwiRm9yZWdyb3VuZCI6eyIkaWQiOiIzMTgiLCJDb2xvciI6eyIkcmVmIjoiODcifX0sIk1heFdpZHRoIjoyMDAuMCwiTWF4SGVpZ2h0IjoiSW5maW5pdHkiLCJTbWFydEZvcmVncm91bmRJc0FjdGl2ZSI6ZmFsc2UsIkhvcml6b250YWxBbGlnbm1lbnQiOjAsIlZlcnRpY2FsQWxpZ25tZW50IjowLCJTbWFydEZvcmVncm91bmQiOm51bGwsIk1hcmdpbiI6eyIkaWQiOiIzMTkiLCJUb3AiOjAsIkxlZnQiOjAsIlJpZ2h0IjowLCJCb3R0b20iOjB9LCJQYWRkaW5nIjp7IiRpZCI6IjMyMCIsIlRvcCI6MCwiTGVmdCI6MCwiUmlnaHQiOjAsIkJvdHRvbSI6MH0sIkJhY2tncm91bmQiOnsiJHJlZiI6IjkwIn0sIklzVmlzaWJsZSI6dHJ1ZSwiV2lkdGgiOjAuMCwiSGVpZ2h0IjowLjAsIkJvcmRlclN0eWxlIjp7IiRpZCI6IjMyMSIsIkxpbmVDb2xvciI6bnVsbCwiTGluZVdlaWdodCI6MC4wLCJMaW5lVHlwZSI6MCwiUGFyZW50U3R5bGUiOm51bGx9LCJQYXJlbnRTdHlsZSI6bnVsbH0sIkR1cmF0aW9uU3R5bGUiOnsiJGlkIjoiMzIyIiwiRm9udFNldHRpbmdzIjp7IiRpZCI6IjMyMyIsIkZvbnRTaXplIjoxMCwiRm9udE5hbWUiOiJDYWxpYnJpIiwiSXNCb2xkIjpmYWxzZSwiSXNJdGFsaWMiOmZhbHNlLCJJc1VuZGVybGluZWQiOmZhbHNlLCJQYXJlbnRTdHlsZSI6bnVsbH0sIkF1dG9TaXplIjowLCJGb3JlZ3JvdW5kIjp7IiRpZCI6IjMyNCIsIkNvbG9yIjp7IiRyZWYiOiI5NCJ9fSwiTWF4V2lkdGgiOjIwMC4wLCJNYXhIZWlnaHQiOiJJbmZpbml0eSIsIlNtYXJ0Rm9yZWdyb3VuZElzQWN0aXZlIjpmYWxzZSwiSG9yaXpvbnRhbEFsaWdubWVudCI6MCwiVmVydGljYWxBbGlnbm1lbnQiOjAsIlNtYXJ0Rm9yZWdyb3VuZCI6bnVsbCwiTWFyZ2luIjp7IiRpZCI6IjMyNSIsIlRvcCI6MCwiTGVmdCI6MCwiUmlnaHQiOjAsIkJvdHRvbSI6MH0sIlBhZGRpbmciOnsiJGlkIjoiMzI2IiwiVG9wIjowLCJMZWZ0IjowLCJSaWdodCI6MCwiQm90dG9tIjowfSwiQmFja2dyb3VuZCI6eyIkcmVmIjoiOTcifSwiSXNWaXNpYmxlIjp0cnVlLCJXaWR0aCI6MC4wLCJIZWlnaHQiOjAuMCwiQm9yZGVyU3R5bGUiOnsiJGlkIjoiMzI3IiwiTGluZUNvbG9yIjpudWxsLCJMaW5lV2VpZ2h0IjowLjAsIkxpbmVUeXBlIjowLCJQYXJlbnRTdHlsZSI6bnVsbH0sIlBhcmVudFN0eWxlIjpudWxsfSwiSG9yaXpvbnRhbENvbm5lY3RvclN0eWxlIjp7IiRpZCI6IjMyOCIsIkxpbmVDb2xvciI6eyIkcmVmIjoiOTkifSwiTGluZVdlaWdodCI6MS4wLCJMaW5lVHlwZSI6MCwiUGFyZW50U3R5bGUiOm51bGx9LCJWZXJ0aWNhbENvbm5lY3RvclN0eWxlIjp7IiRpZCI6IjMyOSIsIkxpbmVDb2xvciI6eyIkcmVmIjoiMTAy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zMzAiLCJNYXJnaW4iOnsiJGlkIjoiMzMxIiwiVG9wIjowLCJMZWZ0Ijo0LCJSaWdodCI6NCwiQm90dG9tIjowfSwiUGFkZGluZyI6eyIkaWQiOiIzMzIiLCJUb3AiOjAsIkxlZnQiOjAsIlJpZ2h0IjowLCJCb3R0b20iOjB9LCJCYWNrZ3JvdW5kIjp7IiRpZCI6IjMzMyIsIkNvbG9yIjp7IiRpZCI6IjMzNCIsIkEiOjI1NSwiUiI6MTUwLCJHIjoyMTQsIkIiOjY2fX0sIklzVmlzaWJsZSI6dHJ1ZSwiV2lkdGgiOjAuMCwiSGVpZ2h0IjoxNi4wLCJCb3JkZXJTdHlsZSI6eyIkaWQiOiIzMzUiLCJMaW5lQ29sb3IiOnsiJHJlZiI6IjExMCJ9LCJMaW5lV2VpZ2h0IjowLjAsIkxpbmVUeXBlIjowLCJQYXJlbnRTdHlsZSI6bnVsbH0sIlBhcmVudFN0eWxlIjpudWxsfSwiVGl0bGVTdHlsZSI6eyIkaWQiOiIzMzYiLCJGb250U2V0dGluZ3MiOnsiJGlkIjoiMzM3IiwiRm9udFNpemUiOjExLCJGb250TmFtZSI6IkNhbGlicmkiLCJJc0JvbGQiOnRydWUsIklzSXRhbGljIjpmYWxzZSwiSXNVbmRlcmxpbmVkIjpmYWxzZSwiUGFyZW50U3R5bGUiOm51bGx9LCJBdXRvU2l6ZSI6MCwiRm9yZWdyb3VuZCI6eyIkaWQiOiIzMzgiLCJDb2xvciI6eyIkcmVmIjoiMTE1In19LCJNYXhXaWR0aCI6NzIwLjAsIk1heEhlaWdodCI6IkluZmluaXR5IiwiU21hcnRGb3JlZ3JvdW5kSXNBY3RpdmUiOmZhbHNlLCJIb3Jpem9udGFsQWxpZ25tZW50IjoxLCJWZXJ0aWNhbEFsaWdubWVudCI6MCwiU21hcnRGb3JlZ3JvdW5kIjpudWxsLCJNYXJnaW4iOnsiJGlkIjoiMzM5IiwiVG9wIjowLCJMZWZ0IjowLCJSaWdodCI6MCwiQm90dG9tIjowfSwiUGFkZGluZyI6eyIkaWQiOiIzNDAiLCJUb3AiOjAsIkxlZnQiOjAsIlJpZ2h0IjowLCJCb3R0b20iOjB9LCJCYWNrZ3JvdW5kIjp7IiRyZWYiOiIxMTgifSwiSXNWaXNpYmxlIjp0cnVlLCJXaWR0aCI6MC4wLCJIZWlnaHQiOjAuMCwiQm9yZGVyU3R5bGUiOnsiJGlkIjoiMzQxIiwiTGluZUNvbG9yIjpudWxsLCJMaW5lV2VpZ2h0IjowLjAsIkxpbmVUeXBlIjowLCJQYXJlbnRTdHlsZSI6bnVsbH0sIlBhcmVudFN0eWxlIjpudWxsfSwiRGF0ZVN0eWxlIjp7IiRpZCI6IjM0MiIsIkZvbnRTZXR0aW5ncyI6eyIkaWQiOiIzNDMiLCJGb250U2l6ZSI6MTAsIkZvbnROYW1lIjoiQ2FsaWJyaSIsIklzQm9sZCI6ZmFsc2UsIklzSXRhbGljIjpmYWxzZSwiSXNVbmRlcmxpbmVkIjpmYWxzZSwiUGFyZW50U3R5bGUiOm51bGx9LCJBdXRvU2l6ZSI6MCwiRm9yZWdyb3VuZCI6eyIkaWQiOiIzNDQiLCJDb2xvciI6eyIkcmVmIjoiMTIyIn19LCJNYXhXaWR0aCI6MjAwLjAsIk1heEhlaWdodCI6IkluZmluaXR5IiwiU21hcnRGb3JlZ3JvdW5kSXNBY3RpdmUiOmZhbHNlLCJIb3Jpem9udGFsQWxpZ25tZW50IjowLCJWZXJ0aWNhbEFsaWdubWVudCI6MCwiU21hcnRGb3JlZ3JvdW5kIjpudWxsLCJNYXJnaW4iOnsiJGlkIjoiMzQ1IiwiVG9wIjowLCJMZWZ0IjowLCJSaWdodCI6MCwiQm90dG9tIjowfSwiUGFkZGluZyI6eyIkaWQiOiIzNDYiLCJUb3AiOjAsIkxlZnQiOjAsIlJpZ2h0IjowLCJCb3R0b20iOjB9LCJCYWNrZ3JvdW5kIjp7IiRyZWYiOiIxMjUifSwiSXNWaXNpYmxlIjp0cnVlLCJXaWR0aCI6MC4wLCJIZWlnaHQiOjAuMCwiQm9yZGVyU3R5bGUiOnsiJGlkIjoiMzQ3IiwiTGluZUNvbG9yIjpudWxsLCJMaW5lV2VpZ2h0IjowLjAsIkxpbmVUeXBlIjowLCJQYXJlbnRTdHlsZSI6bnVsbH0sIlBhcmVudFN0eWxlIjpudWxsfSwiRGF0ZUZvcm1hdCI6eyIkaWQiOiIzNDgiLCJGb3JtYXRTdHJpbmciOiJNL2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NSwiU21hcnREdXJhdGlvbkFjdGl2YXRlZCI6ZmFsc2UsIkRhdGVGb3JtYXQiOnsiJHJlZiI6IjM0OCJ9LCJJZCI6IjVlMzRhYTdiLTBmNmItNDU2Mi1hNDEwLTgwMmIxYzQ1ZjY3MiIsIkltcG9ydElkIjpudWxsLCJUaXRsZSI6IjMgVXpvcmtvdmF0aSBrb3JuamHEjWUg4oCTIGlzdHJhxb5pdmFuamUgMiBpIGl6dnLFoWl0aSBwcmlkcnXFvmVuZSBhbmFsaXplIiwiTm90ZSI6bnVsbCwiSHlwZXJsaW5rIjpudWxsLCJJc0NoYW5nZWQiOmZhbHNlLCJJc05ldyI6ZmFsc2V9LHsiJGlkIjoiMzQ5IiwiR3JvdXBOYW1lIjpudWxsLCJTdGFydERhdGUiOiIyMDE4LTA5LTAyVDAwOjAwOjAwWiIsIkVuZERhdGUiOiIyMDE4LTEyLTAxVDIzOjU5OjAwWiIsIlBlcmNlbnRhZ2VDb21wbGV0ZSI6bnVsbCwiU3R5bGUiOnsiJGlkIjoiMzUwIiwiU2hhcGUiOjIsIlNoYXBlVGhpY2tuZXNzIjoxLCJEdXJhdGlvbkZvcm1hdCI6MCwiSW5jbHVkZU5vbldvcmtpbmdEYXlzSW5EdXJhdGlvbiI6ZmFsc2UsIlBlcmNlbnRhZ2VDb21wbGV0ZVN0eWxlIjp7IiRpZCI6IjM1MSIsIkZvbnRTZXR0aW5ncyI6eyIkaWQiOiIzNTIiLCJGb250U2l6ZSI6MTAsIkZvbnROYW1lIjoiQ2FsaWJyaSIsIklzQm9sZCI6ZmFsc2UsIklzSXRhbGljIjpmYWxzZSwiSXNVbmRlcmxpbmVkIjpmYWxzZSwiUGFyZW50U3R5bGUiOm51bGx9LCJBdXRvU2l6ZSI6MCwiRm9yZWdyb3VuZCI6eyIkaWQiOiIzNTMiLCJDb2xvciI6eyIkcmVmIjoiODcifX0sIk1heFdpZHRoIjoyMDAuMCwiTWF4SGVpZ2h0IjoiSW5maW5pdHkiLCJTbWFydEZvcmVncm91bmRJc0FjdGl2ZSI6ZmFsc2UsIkhvcml6b250YWxBbGlnbm1lbnQiOjAsIlZlcnRpY2FsQWxpZ25tZW50IjowLCJTbWFydEZvcmVncm91bmQiOm51bGwsIk1hcmdpbiI6eyIkaWQiOiIzNTQiLCJUb3AiOjAsIkxlZnQiOjAsIlJpZ2h0IjowLCJCb3R0b20iOjB9LCJQYWRkaW5nIjp7IiRpZCI6IjM1NSIsIlRvcCI6MCwiTGVmdCI6MCwiUmlnaHQiOjAsIkJvdHRvbSI6MH0sIkJhY2tncm91bmQiOnsiJHJlZiI6IjkwIn0sIklzVmlzaWJsZSI6dHJ1ZSwiV2lkdGgiOjAuMCwiSGVpZ2h0IjowLjAsIkJvcmRlclN0eWxlIjp7IiRpZCI6IjM1NiIsIkxpbmVDb2xvciI6bnVsbCwiTGluZVdlaWdodCI6MC4wLCJMaW5lVHlwZSI6MCwiUGFyZW50U3R5bGUiOm51bGx9LCJQYXJlbnRTdHlsZSI6bnVsbH0sIkR1cmF0aW9uU3R5bGUiOnsiJGlkIjoiMzU3IiwiRm9udFNldHRpbmdzIjp7IiRpZCI6IjM1OCIsIkZvbnRTaXplIjoxMCwiRm9udE5hbWUiOiJDYWxpYnJpIiwiSXNCb2xkIjpmYWxzZSwiSXNJdGFsaWMiOmZhbHNlLCJJc1VuZGVybGluZWQiOmZhbHNlLCJQYXJlbnRTdHlsZSI6bnVsbH0sIkF1dG9TaXplIjowLCJGb3JlZ3JvdW5kIjp7IiRpZCI6IjM1OSIsIkNvbG9yIjp7IiRyZWYiOiI5NCJ9fSwiTWF4V2lkdGgiOjIwMC4wLCJNYXhIZWlnaHQiOiJJbmZpbml0eSIsIlNtYXJ0Rm9yZWdyb3VuZElzQWN0aXZlIjpmYWxzZSwiSG9yaXpvbnRhbEFsaWdubWVudCI6MCwiVmVydGljYWxBbGlnbm1lbnQiOjAsIlNtYXJ0Rm9yZWdyb3VuZCI6bnVsbCwiTWFyZ2luIjp7IiRpZCI6IjM2MCIsIlRvcCI6MCwiTGVmdCI6MCwiUmlnaHQiOjAsIkJvdHRvbSI6MH0sIlBhZGRpbmciOnsiJGlkIjoiMzYxIiwiVG9wIjowLCJMZWZ0IjowLCJSaWdodCI6MCwiQm90dG9tIjowfSwiQmFja2dyb3VuZCI6eyIkcmVmIjoiOTcifSwiSXNWaXNpYmxlIjp0cnVlLCJXaWR0aCI6MC4wLCJIZWlnaHQiOjAuMCwiQm9yZGVyU3R5bGUiOnsiJGlkIjoiMzYyIiwiTGluZUNvbG9yIjpudWxsLCJMaW5lV2VpZ2h0IjowLjAsIkxpbmVUeXBlIjowLCJQYXJlbnRTdHlsZSI6bnVsbH0sIlBhcmVudFN0eWxlIjpudWxsfSwiSG9yaXpvbnRhbENvbm5lY3RvclN0eWxlIjp7IiRpZCI6IjM2MyIsIkxpbmVDb2xvciI6eyIkcmVmIjoiOTkifSwiTGluZVdlaWdodCI6MS4wLCJMaW5lVHlwZSI6MCwiUGFyZW50U3R5bGUiOm51bGx9LCJWZXJ0aWNhbENvbm5lY3RvclN0eWxlIjp7IiRpZCI6IjM2NCIsIkxpbmVDb2xvciI6eyIkcmVmIjoiMTAy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zNjUiLCJNYXJnaW4iOnsiJGlkIjoiMzY2IiwiVG9wIjowLCJMZWZ0Ijo0LCJSaWdodCI6NCwiQm90dG9tIjowfSwiUGFkZGluZyI6eyIkaWQiOiIzNjciLCJUb3AiOjAsIkxlZnQiOjAsIlJpZ2h0IjowLCJCb3R0b20iOjB9LCJCYWNrZ3JvdW5kIjp7IiRpZCI6IjM2OCIsIkNvbG9yIjp7IiRpZCI6IjM2OSIsIkEiOjI1NSwiUiI6MTUwLCJHIjoyMTQsIkIiOjY2fX0sIklzVmlzaWJsZSI6dHJ1ZSwiV2lkdGgiOjAuMCwiSGVpZ2h0IjoxNi4wLCJCb3JkZXJTdHlsZSI6eyIkaWQiOiIzNzAiLCJMaW5lQ29sb3IiOnsiJHJlZiI6IjExMCJ9LCJMaW5lV2VpZ2h0IjowLjAsIkxpbmVUeXBlIjowLCJQYXJlbnRTdHlsZSI6bnVsbH0sIlBhcmVudFN0eWxlIjpudWxsfSwiVGl0bGVTdHlsZSI6eyIkaWQiOiIzNzEiLCJGb250U2V0dGluZ3MiOnsiJGlkIjoiMzcyIiwiRm9udFNpemUiOjExLCJGb250TmFtZSI6IkNhbGlicmkiLCJJc0JvbGQiOnRydWUsIklzSXRhbGljIjpmYWxzZSwiSXNVbmRlcmxpbmVkIjpmYWxzZSwiUGFyZW50U3R5bGUiOm51bGx9LCJBdXRvU2l6ZSI6MCwiRm9yZWdyb3VuZCI6eyIkaWQiOiIzNzMiLCJDb2xvciI6eyIkcmVmIjoiMTE1In19LCJNYXhXaWR0aCI6NzIwLjAsIk1heEhlaWdodCI6IkluZmluaXR5IiwiU21hcnRGb3JlZ3JvdW5kSXNBY3RpdmUiOmZhbHNlLCJIb3Jpem9udGFsQWxpZ25tZW50IjoxLCJWZXJ0aWNhbEFsaWdubWVudCI6MCwiU21hcnRGb3JlZ3JvdW5kIjpudWxsLCJNYXJnaW4iOnsiJGlkIjoiMzc0IiwiVG9wIjowLCJMZWZ0IjowLCJSaWdodCI6MCwiQm90dG9tIjowfSwiUGFkZGluZyI6eyIkaWQiOiIzNzUiLCJUb3AiOjAsIkxlZnQiOjAsIlJpZ2h0IjowLCJCb3R0b20iOjB9LCJCYWNrZ3JvdW5kIjp7IiRyZWYiOiIxMTgifSwiSXNWaXNpYmxlIjp0cnVlLCJXaWR0aCI6MC4wLCJIZWlnaHQiOjAuMCwiQm9yZGVyU3R5bGUiOnsiJGlkIjoiMzc2IiwiTGluZUNvbG9yIjpudWxsLCJMaW5lV2VpZ2h0IjowLjAsIkxpbmVUeXBlIjowLCJQYXJlbnRTdHlsZSI6bnVsbH0sIlBhcmVudFN0eWxlIjpudWxsfSwiRGF0ZVN0eWxlIjp7IiRpZCI6IjM3NyIsIkZvbnRTZXR0aW5ncyI6eyIkaWQiOiIzNzgiLCJGb250U2l6ZSI6MTAsIkZvbnROYW1lIjoiQ2FsaWJyaSIsIklzQm9sZCI6ZmFsc2UsIklzSXRhbGljIjpmYWxzZSwiSXNVbmRlcmxpbmVkIjpmYWxzZSwiUGFyZW50U3R5bGUiOm51bGx9LCJBdXRvU2l6ZSI6MCwiRm9yZWdyb3VuZCI6eyIkaWQiOiIzNzkiLCJDb2xvciI6eyIkcmVmIjoiMTIyIn19LCJNYXhXaWR0aCI6MjAwLjAsIk1heEhlaWdodCI6IkluZmluaXR5IiwiU21hcnRGb3JlZ3JvdW5kSXNBY3RpdmUiOmZhbHNlLCJIb3Jpem9udGFsQWxpZ25tZW50IjowLCJWZXJ0aWNhbEFsaWdubWVudCI6MCwiU21hcnRGb3JlZ3JvdW5kIjpudWxsLCJNYXJnaW4iOnsiJGlkIjoiMzgwIiwiVG9wIjowLCJMZWZ0IjowLCJSaWdodCI6MCwiQm90dG9tIjowfSwiUGFkZGluZyI6eyIkaWQiOiIzODEiLCJUb3AiOjAsIkxlZnQiOjAsIlJpZ2h0IjowLCJCb3R0b20iOjB9LCJCYWNrZ3JvdW5kIjp7IiRyZWYiOiIxMjUifSwiSXNWaXNpYmxlIjp0cnVlLCJXaWR0aCI6MC4wLCJIZWlnaHQiOjAuMCwiQm9yZGVyU3R5bGUiOnsiJGlkIjoiMzgyIiwiTGluZUNvbG9yIjpudWxsLCJMaW5lV2VpZ2h0IjowLjAsIkxpbmVUeXBlIjowLCJQYXJlbnRTdHlsZSI6bnVsbH0sIlBhcmVudFN0eWxlIjpudWxsfSwiRGF0ZUZvcm1hdCI6eyIkaWQiOiIzODMiLCJGb3JtYXRTdHJpbmciOiJNL2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NiwiU21hcnREdXJhdGlvbkFjdGl2YXRlZCI6ZmFsc2UsIkRhdGVGb3JtYXQiOnsiJHJlZiI6IjM4MyJ9LCJJZCI6IjY3NTk0ZjBiLTYwZWYtNDc3OS05NDZiLWMxNjUyOThjOGJmYiIsIkltcG9ydElkIjpudWxsLCJUaXRsZSI6IjQgQW5hbGl6aXJhdGkgIGkgcHJpYmF2aXRpIEROQSBzZWt2ZW5jZSBpIGl6dmVzdGkgaW5pY2lqYWxuZSBiaW9pbmZvcm1hdGnEjWtlIGFuYWxpemUiLCJOb3RlIjpudWxsLCJIeXBlcmxpbmsiOm51bGwsIklzQ2hhbmdlZCI6ZmFsc2UsIklzTmV3IjpmYWxzZX0seyIkaWQiOiIzODQiLCJHcm91cE5hbWUiOm51bGwsIlN0YXJ0RGF0ZSI6IjIwMTgtMTItMDJUMDA6MDA6MDBaIiwiRW5kRGF0ZSI6IjIwMTktMDMtMDFUMjM6NTk6MDBaIiwiUGVyY2VudGFnZUNvbXBsZXRlIjpudWxsLCJTdHlsZSI6eyIkaWQiOiIzODUiLCJTaGFwZSI6MiwiU2hhcGVUaGlja25lc3MiOjEsIkR1cmF0aW9uRm9ybWF0IjowLCJJbmNsdWRlTm9uV29ya2luZ0RheXNJbkR1cmF0aW9uIjpmYWxzZSwiUGVyY2VudGFnZUNvbXBsZXRlU3R5bGUiOnsiJGlkIjoiMzg2IiwiRm9udFNldHRpbmdzIjp7IiRpZCI6IjM4NyIsIkZvbnRTaXplIjoxMCwiRm9udE5hbWUiOiJDYWxpYnJpIiwiSXNCb2xkIjpmYWxzZSwiSXNJdGFsaWMiOmZhbHNlLCJJc1VuZGVybGluZWQiOmZhbHNlLCJQYXJlbnRTdHlsZSI6bnVsbH0sIkF1dG9TaXplIjowLCJGb3JlZ3JvdW5kIjp7IiRpZCI6IjM4OCIsIkNvbG9yIjp7IiRyZWYiOiI4NyJ9fSwiTWF4V2lkdGgiOjIwMC4wLCJNYXhIZWlnaHQiOiJJbmZpbml0eSIsIlNtYXJ0Rm9yZWdyb3VuZElzQWN0aXZlIjpmYWxzZSwiSG9yaXpvbnRhbEFsaWdubWVudCI6MCwiVmVydGljYWxBbGlnbm1lbnQiOjAsIlNtYXJ0Rm9yZWdyb3VuZCI6bnVsbCwiTWFyZ2luIjp7IiRpZCI6IjM4OSIsIlRvcCI6MCwiTGVmdCI6MCwiUmlnaHQiOjAsIkJvdHRvbSI6MH0sIlBhZGRpbmciOnsiJGlkIjoiMzkwIiwiVG9wIjowLCJMZWZ0IjowLCJSaWdodCI6MCwiQm90dG9tIjowfSwiQmFja2dyb3VuZCI6eyIkcmVmIjoiOTAifSwiSXNWaXNpYmxlIjp0cnVlLCJXaWR0aCI6MC4wLCJIZWlnaHQiOjAuMCwiQm9yZGVyU3R5bGUiOnsiJGlkIjoiMzkxIiwiTGluZUNvbG9yIjpudWxsLCJMaW5lV2VpZ2h0IjowLjAsIkxpbmVUeXBlIjowLCJQYXJlbnRTdHlsZSI6bnVsbH0sIlBhcmVudFN0eWxlIjpudWxsfSwiRHVyYXRpb25TdHlsZSI6eyIkaWQiOiIzOTIiLCJGb250U2V0dGluZ3MiOnsiJGlkIjoiMzkzIiwiRm9udFNpemUiOjEwLCJGb250TmFtZSI6IkNhbGlicmkiLCJJc0JvbGQiOmZhbHNlLCJJc0l0YWxpYyI6ZmFsc2UsIklzVW5kZXJsaW5lZCI6ZmFsc2UsIlBhcmVudFN0eWxlIjpudWxsfSwiQXV0b1NpemUiOjAsIkZvcmVncm91bmQiOnsiJGlkIjoiMzk0IiwiQ29sb3IiOnsiJHJlZiI6Ijk0In19LCJNYXhXaWR0aCI6MjAwLjAsIk1heEhlaWdodCI6IkluZmluaXR5IiwiU21hcnRGb3JlZ3JvdW5kSXNBY3RpdmUiOmZhbHNlLCJIb3Jpem9udGFsQWxpZ25tZW50IjowLCJWZXJ0aWNhbEFsaWdubWVudCI6MCwiU21hcnRGb3JlZ3JvdW5kIjpudWxsLCJNYXJnaW4iOnsiJGlkIjoiMzk1IiwiVG9wIjowLCJMZWZ0IjowLCJSaWdodCI6MCwiQm90dG9tIjowfSwiUGFkZGluZyI6eyIkaWQiOiIzOTYiLCJUb3AiOjAsIkxlZnQiOjAsIlJpZ2h0IjowLCJCb3R0b20iOjB9LCJCYWNrZ3JvdW5kIjp7IiRyZWYiOiI5NyJ9LCJJc1Zpc2libGUiOnRydWUsIldpZHRoIjowLjAsIkhlaWdodCI6MC4wLCJCb3JkZXJTdHlsZSI6eyIkaWQiOiIzOTciLCJMaW5lQ29sb3IiOm51bGwsIkxpbmVXZWlnaHQiOjAuMCwiTGluZVR5cGUiOjAsIlBhcmVudFN0eWxlIjpudWxsfSwiUGFyZW50U3R5bGUiOm51bGx9LCJIb3Jpem9udGFsQ29ubmVjdG9yU3R5bGUiOnsiJGlkIjoiMzk4IiwiTGluZUNvbG9yIjp7IiRyZWYiOiI5OSJ9LCJMaW5lV2VpZ2h0IjoxLjAsIkxpbmVUeXBlIjowLCJQYXJlbnRTdHlsZSI6bnVsbH0sIlZlcnRpY2FsQ29ubmVjdG9yU3R5bGUiOnsiJGlkIjoiMzk5IiwiTGluZUNvbG9yIjp7IiRyZWYiOiIxMDI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QwMCIsIk1hcmdpbiI6eyIkaWQiOiI0MDEiLCJUb3AiOjAsIkxlZnQiOjQsIlJpZ2h0Ijo0LCJCb3R0b20iOjB9LCJQYWRkaW5nIjp7IiRpZCI6IjQwMiIsIlRvcCI6MCwiTGVmdCI6MCwiUmlnaHQiOjAsIkJvdHRvbSI6MH0sIkJhY2tncm91bmQiOnsiJGlkIjoiNDAzIiwiQ29sb3IiOnsiJGlkIjoiNDA0IiwiQSI6MjU1LCJSIjoyMzQsIkciOjIyLCJCIjozMH19LCJJc1Zpc2libGUiOnRydWUsIldpZHRoIjowLjAsIkhlaWdodCI6MTYuMCwiQm9yZGVyU3R5bGUiOnsiJGlkIjoiNDA1IiwiTGluZUNvbG9yIjp7IiRyZWYiOiIxMTAifSwiTGluZVdlaWdodCI6MC4wLCJMaW5lVHlwZSI6MCwiUGFyZW50U3R5bGUiOm51bGx9LCJQYXJlbnRTdHlsZSI6bnVsbH0sIlRpdGxlU3R5bGUiOnsiJGlkIjoiNDA2IiwiRm9udFNldHRpbmdzIjp7IiRpZCI6IjQwNyIsIkZvbnRTaXplIjoxMSwiRm9udE5hbWUiOiJDYWxpYnJpIiwiSXNCb2xkIjp0cnVlLCJJc0l0YWxpYyI6ZmFsc2UsIklzVW5kZXJsaW5lZCI6ZmFsc2UsIlBhcmVudFN0eWxlIjpudWxsfSwiQXV0b1NpemUiOjAsIkZvcmVncm91bmQiOnsiJGlkIjoiNDA4IiwiQ29sb3IiOnsiJHJlZiI6IjExNSJ9fSwiTWF4V2lkdGgiOjcyMC4wLCJNYXhIZWlnaHQiOiJJbmZpbml0eSIsIlNtYXJ0Rm9yZWdyb3VuZElzQWN0aXZlIjpmYWxzZSwiSG9yaXpvbnRhbEFsaWdubWVudCI6MSwiVmVydGljYWxBbGlnbm1lbnQiOjAsIlNtYXJ0Rm9yZWdyb3VuZCI6bnVsbCwiTWFyZ2luIjp7IiRpZCI6IjQwOSIsIlRvcCI6MCwiTGVmdCI6MCwiUmlnaHQiOjAsIkJvdHRvbSI6MH0sIlBhZGRpbmciOnsiJGlkIjoiNDEwIiwiVG9wIjowLCJMZWZ0IjowLCJSaWdodCI6MCwiQm90dG9tIjowfSwiQmFja2dyb3VuZCI6eyIkcmVmIjoiMTE4In0sIklzVmlzaWJsZSI6dHJ1ZSwiV2lkdGgiOjAuMCwiSGVpZ2h0IjowLjAsIkJvcmRlclN0eWxlIjp7IiRpZCI6IjQxMSIsIkxpbmVDb2xvciI6bnVsbCwiTGluZVdlaWdodCI6MC4wLCJMaW5lVHlwZSI6MCwiUGFyZW50U3R5bGUiOm51bGx9LCJQYXJlbnRTdHlsZSI6bnVsbH0sIkRhdGVTdHlsZSI6eyIkaWQiOiI0MTIiLCJGb250U2V0dGluZ3MiOnsiJGlkIjoiNDEzIiwiRm9udFNpemUiOjEwLCJGb250TmFtZSI6IkNhbGlicmkiLCJJc0JvbGQiOmZhbHNlLCJJc0l0YWxpYyI6ZmFsc2UsIklzVW5kZXJsaW5lZCI6ZmFsc2UsIlBhcmVudFN0eWxlIjpudWxsfSwiQXV0b1NpemUiOjAsIkZvcmVncm91bmQiOnsiJGlkIjoiNDE0IiwiQ29sb3IiOnsiJHJlZiI6IjEyMiJ9fSwiTWF4V2lkdGgiOjIwMC4wLCJNYXhIZWlnaHQiOiJJbmZpbml0eSIsIlNtYXJ0Rm9yZWdyb3VuZElzQWN0aXZlIjpmYWxzZSwiSG9yaXpvbnRhbEFsaWdubWVudCI6MCwiVmVydGljYWxBbGlnbm1lbnQiOjAsIlNtYXJ0Rm9yZWdyb3VuZCI6bnVsbCwiTWFyZ2luIjp7IiRpZCI6IjQxNSIsIlRvcCI6MCwiTGVmdCI6MCwiUmlnaHQiOjAsIkJvdHRvbSI6MH0sIlBhZGRpbmciOnsiJGlkIjoiNDE2IiwiVG9wIjowLCJMZWZ0IjowLCJSaWdodCI6MCwiQm90dG9tIjowfSwiQmFja2dyb3VuZCI6eyIkcmVmIjoiMTI1In0sIklzVmlzaWJsZSI6dHJ1ZSwiV2lkdGgiOjAuMCwiSGVpZ2h0IjowLjAsIkJvcmRlclN0eWxlIjp7IiRpZCI6IjQxNyIsIkxpbmVDb2xvciI6bnVsbCwiTGluZVdlaWdodCI6MC4wLCJMaW5lVHlwZSI6MCwiUGFyZW50U3R5bGUiOm51bGx9LCJQYXJlbnRTdHlsZSI6bnVsbH0sIkRhdGVGb3JtYXQiOnsiJGlkIjoiNDE4IiwiRm9ybWF0U3RyaW5nIjoiTS9kL3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csIlNtYXJ0RHVyYXRpb25BY3RpdmF0ZWQiOmZhbHNlLCJEYXRlRm9ybWF0Ijp7IiRyZWYiOiI0MTgifSwiSWQiOiJlMTc0NTVkOS0xYmMxLTQxZDctYjc5My1iYTRjOWNhNGY0ZTUiLCJJbXBvcnRJZCI6bnVsbCwiVGl0bGUiOiI1IFV6b3Jrb3ZhdGkga29ybmphxI1lIOKAkyBpc3RyYcW+aXZhbmplIDMgaSBpenZyxaFpdGkgcHJpZHJ1xb5lbmUgYW5hbGl6ZSIsIk5vdGUiOm51bGwsIkh5cGVybGluayI6bnVsbCwiSXNDaGFuZ2VkIjpmYWxzZSwiSXNOZXciOmZhbHNlfSx7IiRpZCI6IjQxOSIsIkdyb3VwTmFtZSI6bnVsbCwiU3RhcnREYXRlIjoiMjAxOC0xMi0wMlQwMDowMDowMFoiLCJFbmREYXRlIjoiMjAxOS0wMy0wMVQyMzo1OTowMFoiLCJQZXJjZW50YWdlQ29tcGxldGUiOm51bGwsIlN0eWxlIjp7IiRpZCI6IjQyMCIsIlNoYXBlIjoyLCJTaGFwZVRoaWNrbmVzcyI6MSwiRHVyYXRpb25Gb3JtYXQiOjAsIkluY2x1ZGVOb25Xb3JraW5nRGF5c0luRHVyYXRpb24iOmZhbHNlLCJQZXJjZW50YWdlQ29tcGxldGVTdHlsZSI6eyIkaWQiOiI0MjEiLCJGb250U2V0dGluZ3MiOnsiJGlkIjoiNDIyIiwiRm9udFNpemUiOjEwLCJGb250TmFtZSI6IkNhbGlicmkiLCJJc0JvbGQiOmZhbHNlLCJJc0l0YWxpYyI6ZmFsc2UsIklzVW5kZXJsaW5lZCI6ZmFsc2UsIlBhcmVudFN0eWxlIjpudWxsfSwiQXV0b1NpemUiOjAsIkZvcmVncm91bmQiOnsiJGlkIjoiNDIzIiwiQ29sb3IiOnsiJHJlZiI6Ijg3In19LCJNYXhXaWR0aCI6MjAwLjAsIk1heEhlaWdodCI6IkluZmluaXR5IiwiU21hcnRGb3JlZ3JvdW5kSXNBY3RpdmUiOmZhbHNlLCJIb3Jpem9udGFsQWxpZ25tZW50IjowLCJWZXJ0aWNhbEFsaWdubWVudCI6MCwiU21hcnRGb3JlZ3JvdW5kIjpudWxsLCJNYXJnaW4iOnsiJGlkIjoiNDI0IiwiVG9wIjowLCJMZWZ0IjowLCJSaWdodCI6MCwiQm90dG9tIjowfSwiUGFkZGluZyI6eyIkaWQiOiI0MjUiLCJUb3AiOjAsIkxlZnQiOjAsIlJpZ2h0IjowLCJCb3R0b20iOjB9LCJCYWNrZ3JvdW5kIjp7IiRyZWYiOiI5MCJ9LCJJc1Zpc2libGUiOnRydWUsIldpZHRoIjowLjAsIkhlaWdodCI6MC4wLCJCb3JkZXJTdHlsZSI6eyIkaWQiOiI0MjYiLCJMaW5lQ29sb3IiOm51bGwsIkxpbmVXZWlnaHQiOjAuMCwiTGluZVR5cGUiOjAsIlBhcmVudFN0eWxlIjpudWxsfSwiUGFyZW50U3R5bGUiOm51bGx9LCJEdXJhdGlvblN0eWxlIjp7IiRpZCI6IjQyNyIsIkZvbnRTZXR0aW5ncyI6eyIkaWQiOiI0MjgiLCJGb250U2l6ZSI6MTAsIkZvbnROYW1lIjoiQ2FsaWJyaSIsIklzQm9sZCI6ZmFsc2UsIklzSXRhbGljIjpmYWxzZSwiSXNVbmRlcmxpbmVkIjpmYWxzZSwiUGFyZW50U3R5bGUiOm51bGx9LCJBdXRvU2l6ZSI6MCwiRm9yZWdyb3VuZCI6eyIkaWQiOiI0MjkiLCJDb2xvciI6eyIkcmVmIjoiOTQifX0sIk1heFdpZHRoIjoyMDAuMCwiTWF4SGVpZ2h0IjoiSW5maW5pdHkiLCJTbWFydEZvcmVncm91bmRJc0FjdGl2ZSI6ZmFsc2UsIkhvcml6b250YWxBbGlnbm1lbnQiOjAsIlZlcnRpY2FsQWxpZ25tZW50IjowLCJTbWFydEZvcmVncm91bmQiOm51bGwsIk1hcmdpbiI6eyIkaWQiOiI0MzAiLCJUb3AiOjAsIkxlZnQiOjAsIlJpZ2h0IjowLCJCb3R0b20iOjB9LCJQYWRkaW5nIjp7IiRpZCI6IjQzMSIsIlRvcCI6MCwiTGVmdCI6MCwiUmlnaHQiOjAsIkJvdHRvbSI6MH0sIkJhY2tncm91bmQiOnsiJHJlZiI6Ijk3In0sIklzVmlzaWJsZSI6dHJ1ZSwiV2lkdGgiOjAuMCwiSGVpZ2h0IjowLjAsIkJvcmRlclN0eWxlIjp7IiRpZCI6IjQzMiIsIkxpbmVDb2xvciI6bnVsbCwiTGluZVdlaWdodCI6MC4wLCJMaW5lVHlwZSI6MCwiUGFyZW50U3R5bGUiOm51bGx9LCJQYXJlbnRTdHlsZSI6bnVsbH0sIkhvcml6b250YWxDb25uZWN0b3JTdHlsZSI6eyIkaWQiOiI0MzMiLCJMaW5lQ29sb3IiOnsiJHJlZiI6Ijk5In0sIkxpbmVXZWlnaHQiOjEuMCwiTGluZVR5cGUiOjAsIlBhcmVudFN0eWxlIjpudWxsfSwiVmVydGljYWxDb25uZWN0b3JTdHlsZSI6eyIkaWQiOiI0MzQiLCJMaW5lQ29sb3IiOnsiJHJlZiI6IjEwMiJ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1LCJJc0JlbG93VGltZWJhbmQiOnRydWUsIlBlcmNlbnRhZ2VDb21wbGV0ZVNoYXBlT3BhY2l0eSI6MzUsIlNoYXBlU3R5bGUiOnsiJGlkIjoiNDM1IiwiTWFyZ2luIjp7IiRpZCI6IjQzNiIsIlRvcCI6MCwiTGVmdCI6NCwiUmlnaHQiOjQsIkJvdHRvbSI6MH0sIlBhZGRpbmciOnsiJGlkIjoiNDM3IiwiVG9wIjowLCJMZWZ0IjowLCJSaWdodCI6MCwiQm90dG9tIjowfSwiQmFja2dyb3VuZCI6eyIkaWQiOiI0MzgiLCJDb2xvciI6eyIkaWQiOiI0MzkiLCJBIjoyNTUsIlIiOjIzNCwiRyI6MjIsIkIiOjMwfX0sIklzVmlzaWJsZSI6dHJ1ZSwiV2lkdGgiOjAuMCwiSGVpZ2h0IjoxNi4wLCJCb3JkZXJTdHlsZSI6eyIkaWQiOiI0NDAiLCJMaW5lQ29sb3IiOnsiJHJlZiI6IjExMCJ9LCJMaW5lV2VpZ2h0IjowLjAsIkxpbmVUeXBlIjowLCJQYXJlbnRTdHlsZSI6bnVsbH0sIlBhcmVudFN0eWxlIjpudWxsfSwiVGl0bGVTdHlsZSI6eyIkaWQiOiI0NDEiLCJGb250U2V0dGluZ3MiOnsiJGlkIjoiNDQyIiwiRm9udFNpemUiOjExLCJGb250TmFtZSI6IkNhbGlicmkiLCJJc0JvbGQiOnRydWUsIklzSXRhbGljIjpmYWxzZSwiSXNVbmRlcmxpbmVkIjpmYWxzZSwiUGFyZW50U3R5bGUiOm51bGx9LCJBdXRvU2l6ZSI6MCwiRm9yZWdyb3VuZCI6eyIkaWQiOiI0NDMiLCJDb2xvciI6eyIkcmVmIjoiMTE1In19LCJNYXhXaWR0aCI6NzIwLjAsIk1heEhlaWdodCI6IkluZmluaXR5IiwiU21hcnRGb3JlZ3JvdW5kSXNBY3RpdmUiOmZhbHNlLCJIb3Jpem9udGFsQWxpZ25tZW50IjoxLCJWZXJ0aWNhbEFsaWdubWVudCI6MCwiU21hcnRGb3JlZ3JvdW5kIjpudWxsLCJNYXJnaW4iOnsiJGlkIjoiNDQ0IiwiVG9wIjowLCJMZWZ0IjowLCJSaWdodCI6MCwiQm90dG9tIjowfSwiUGFkZGluZyI6eyIkaWQiOiI0NDUiLCJUb3AiOjAsIkxlZnQiOjAsIlJpZ2h0IjowLCJCb3R0b20iOjB9LCJCYWNrZ3JvdW5kIjp7IiRyZWYiOiIxMTgifSwiSXNWaXNpYmxlIjp0cnVlLCJXaWR0aCI6MC4wLCJIZWlnaHQiOjAuMCwiQm9yZGVyU3R5bGUiOnsiJGlkIjoiNDQ2IiwiTGluZUNvbG9yIjpudWxsLCJMaW5lV2VpZ2h0IjowLjAsIkxpbmVUeXBlIjowLCJQYXJlbnRTdHlsZSI6bnVsbH0sIlBhcmVudFN0eWxlIjpudWxsfSwiRGF0ZVN0eWxlIjp7IiRpZCI6IjQ0NyIsIkZvbnRTZXR0aW5ncyI6eyIkaWQiOiI0NDgiLCJGb250U2l6ZSI6MTAsIkZvbnROYW1lIjoiQ2FsaWJyaSIsIklzQm9sZCI6ZmFsc2UsIklzSXRhbGljIjpmYWxzZSwiSXNVbmRlcmxpbmVkIjpmYWxzZSwiUGFyZW50U3R5bGUiOm51bGx9LCJBdXRvU2l6ZSI6MCwiRm9yZWdyb3VuZCI6eyIkaWQiOiI0NDkiLCJDb2xvciI6eyIkcmVmIjoiMTIyIn19LCJNYXhXaWR0aCI6MjAwLjAsIk1heEhlaWdodCI6IkluZmluaXR5IiwiU21hcnRGb3JlZ3JvdW5kSXNBY3RpdmUiOmZhbHNlLCJIb3Jpem9udGFsQWxpZ25tZW50IjowLCJWZXJ0aWNhbEFsaWdubWVudCI6MCwiU21hcnRGb3JlZ3JvdW5kIjpudWxsLCJNYXJnaW4iOnsiJGlkIjoiNDUwIiwiVG9wIjowLCJMZWZ0IjowLCJSaWdodCI6MCwiQm90dG9tIjowfSwiUGFkZGluZyI6eyIkaWQiOiI0NTEiLCJUb3AiOjAsIkxlZnQiOjAsIlJpZ2h0IjowLCJCb3R0b20iOjB9LCJCYWNrZ3JvdW5kIjp7IiRyZWYiOiIxMjUifSwiSXNWaXNpYmxlIjp0cnVlLCJXaWR0aCI6MC4wLCJIZWlnaHQiOjAuMCwiQm9yZGVyU3R5bGUiOnsiJGlkIjoiNDUyIiwiTGluZUNvbG9yIjpudWxsLCJMaW5lV2VpZ2h0IjowLjAsIkxpbmVUeXBlIjowLCJQYXJlbnRTdHlsZSI6bnVsbH0sIlBhcmVudFN0eWxlIjpudWxsfSwiRGF0ZUZvcm1hdCI6eyIkaWQiOiI0NTMiLCJGb3JtYXRTdHJpbmciOiJNL2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OCwiU21hcnREdXJhdGlvbkFjdGl2YXRlZCI6ZmFsc2UsIkRhdGVGb3JtYXQiOnsiJHJlZiI6IjQ1MyJ9LCJJZCI6IjJmYjIyYzZjLTA4YmYtNDE0Yi1hNWYzLTgxY2UzYTk2YTc4OCIsIkltcG9ydElkIjpudWxsLCJUaXRsZSI6IjYgRG9iaXRpIHJlenVsdGF0ZSBhbmFsaXplIGRpamF0b21lamEgcG9qZWRpbmHEjW5paCBzdGFuaWNhIGkga3VsdHVyYSIsIk5vdGUiOm51bGwsIkh5cGVybGluayI6bnVsbCwiSXNDaGFuZ2VkIjpmYWxzZSwiSXNOZXciOmZhbHNlfSx7IiRpZCI6IjQ1NCIsIkdyb3VwTmFtZSI6bnVsbCwiU3RhcnREYXRlIjoiMjAxOC0xMi0wMlQwMDowMDowMFoiLCJFbmREYXRlIjoiMjAxOS0wMy0wMVQyMzo1OTowMFoiLCJQZXJjZW50YWdlQ29tcGxldGUiOm51bGwsIlN0eWxlIjp7IiRpZCI6IjQ1NSIsIlNoYXBlIjoyLCJTaGFwZVRoaWNrbmVzcyI6MSwiRHVyYXRpb25Gb3JtYXQiOjAsIkluY2x1ZGVOb25Xb3JraW5nRGF5c0luRHVyYXRpb24iOmZhbHNlLCJQZXJjZW50YWdlQ29tcGxldGVTdHlsZSI6eyIkaWQiOiI0NTYiLCJGb250U2V0dGluZ3MiOnsiJGlkIjoiNDU3IiwiRm9udFNpemUiOjEwLCJGb250TmFtZSI6IkNhbGlicmkiLCJJc0JvbGQiOmZhbHNlLCJJc0l0YWxpYyI6ZmFsc2UsIklzVW5kZXJsaW5lZCI6ZmFsc2UsIlBhcmVudFN0eWxlIjpudWxsfSwiQXV0b1NpemUiOjAsIkZvcmVncm91bmQiOnsiJGlkIjoiNDU4IiwiQ29sb3IiOnsiJHJlZiI6Ijg3In19LCJNYXhXaWR0aCI6MjAwLjAsIk1heEhlaWdodCI6IkluZmluaXR5IiwiU21hcnRGb3JlZ3JvdW5kSXNBY3RpdmUiOmZhbHNlLCJIb3Jpem9udGFsQWxpZ25tZW50IjowLCJWZXJ0aWNhbEFsaWdubWVudCI6MCwiU21hcnRGb3JlZ3JvdW5kIjpudWxsLCJNYXJnaW4iOnsiJGlkIjoiNDU5IiwiVG9wIjowLCJMZWZ0IjowLCJSaWdodCI6MCwiQm90dG9tIjowfSwiUGFkZGluZyI6eyIkaWQiOiI0NjAiLCJUb3AiOjAsIkxlZnQiOjAsIlJpZ2h0IjowLCJCb3R0b20iOjB9LCJCYWNrZ3JvdW5kIjp7IiRyZWYiOiI5MCJ9LCJJc1Zpc2libGUiOnRydWUsIldpZHRoIjowLjAsIkhlaWdodCI6MC4wLCJCb3JkZXJTdHlsZSI6eyIkaWQiOiI0NjEiLCJMaW5lQ29sb3IiOm51bGwsIkxpbmVXZWlnaHQiOjAuMCwiTGluZVR5cGUiOjAsIlBhcmVudFN0eWxlIjpudWxsfSwiUGFyZW50U3R5bGUiOm51bGx9LCJEdXJhdGlvblN0eWxlIjp7IiRpZCI6IjQ2MiIsIkZvbnRTZXR0aW5ncyI6eyIkaWQiOiI0NjMiLCJGb250U2l6ZSI6MTAsIkZvbnROYW1lIjoiQ2FsaWJyaSIsIklzQm9sZCI6ZmFsc2UsIklzSXRhbGljIjpmYWxzZSwiSXNVbmRlcmxpbmVkIjpmYWxzZSwiUGFyZW50U3R5bGUiOm51bGx9LCJBdXRvU2l6ZSI6MCwiRm9yZWdyb3VuZCI6eyIkaWQiOiI0NjQiLCJDb2xvciI6eyIkcmVmIjoiOTQifX0sIk1heFdpZHRoIjoyMDAuMCwiTWF4SGVpZ2h0IjoiSW5maW5pdHkiLCJTbWFydEZvcmVncm91bmRJc0FjdGl2ZSI6ZmFsc2UsIkhvcml6b250YWxBbGlnbm1lbnQiOjAsIlZlcnRpY2FsQWxpZ25tZW50IjowLCJTbWFydEZvcmVncm91bmQiOm51bGwsIk1hcmdpbiI6eyIkaWQiOiI0NjUiLCJUb3AiOjAsIkxlZnQiOjAsIlJpZ2h0IjowLCJCb3R0b20iOjB9LCJQYWRkaW5nIjp7IiRpZCI6IjQ2NiIsIlRvcCI6MCwiTGVmdCI6MCwiUmlnaHQiOjAsIkJvdHRvbSI6MH0sIkJhY2tncm91bmQiOnsiJHJlZiI6Ijk3In0sIklzVmlzaWJsZSI6dHJ1ZSwiV2lkdGgiOjAuMCwiSGVpZ2h0IjowLjAsIkJvcmRlclN0eWxlIjp7IiRpZCI6IjQ2NyIsIkxpbmVDb2xvciI6bnVsbCwiTGluZVdlaWdodCI6MC4wLCJMaW5lVHlwZSI6MCwiUGFyZW50U3R5bGUiOm51bGx9LCJQYXJlbnRTdHlsZSI6bnVsbH0sIkhvcml6b250YWxDb25uZWN0b3JTdHlsZSI6eyIkaWQiOiI0NjgiLCJMaW5lQ29sb3IiOnsiJHJlZiI6Ijk5In0sIkxpbmVXZWlnaHQiOjEuMCwiTGluZVR5cGUiOjAsIlBhcmVudFN0eWxlIjpudWxsfSwiVmVydGljYWxDb25uZWN0b3JTdHlsZSI6eyIkaWQiOiI0NjkiLCJMaW5lQ29sb3IiOnsiJHJlZiI6IjEwMiJ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1LCJJc0JlbG93VGltZWJhbmQiOnRydWUsIlBlcmNlbnRhZ2VDb21wbGV0ZVNoYXBlT3BhY2l0eSI6MzUsIlNoYXBlU3R5bGUiOnsiJGlkIjoiNDcwIiwiTWFyZ2luIjp7IiRpZCI6IjQ3MSIsIlRvcCI6MCwiTGVmdCI6NCwiUmlnaHQiOjQsIkJvdHRvbSI6MH0sIlBhZGRpbmciOnsiJGlkIjoiNDcyIiwiVG9wIjowLCJMZWZ0IjowLCJSaWdodCI6MCwiQm90dG9tIjowfSwiQmFja2dyb3VuZCI6eyIkaWQiOiI0NzMiLCJDb2xvciI6eyIkaWQiOiI0NzQiLCJBIjoyNTUsIlIiOjIzNCwiRyI6MjIsIkIiOjMwfX0sIklzVmlzaWJsZSI6dHJ1ZSwiV2lkdGgiOjAuMCwiSGVpZ2h0IjoxNi4wLCJCb3JkZXJTdHlsZSI6eyIkaWQiOiI0NzUiLCJMaW5lQ29sb3IiOnsiJHJlZiI6IjExMCJ9LCJMaW5lV2VpZ2h0IjowLjAsIkxpbmVUeXBlIjowLCJQYXJlbnRTdHlsZSI6bnVsbH0sIlBhcmVudFN0eWxlIjpudWxsfSwiVGl0bGVTdHlsZSI6eyIkaWQiOiI0NzYiLCJGb250U2V0dGluZ3MiOnsiJGlkIjoiNDc3IiwiRm9udFNpemUiOjExLCJGb250TmFtZSI6IkNhbGlicmkiLCJJc0JvbGQiOnRydWUsIklzSXRhbGljIjpmYWxzZSwiSXNVbmRlcmxpbmVkIjpmYWxzZSwiUGFyZW50U3R5bGUiOm51bGx9LCJBdXRvU2l6ZSI6MCwiRm9yZWdyb3VuZCI6eyIkaWQiOiI0NzgiLCJDb2xvciI6eyIkcmVmIjoiMTE1In19LCJNYXhXaWR0aCI6NzIwLjAsIk1heEhlaWdodCI6IkluZmluaXR5IiwiU21hcnRGb3JlZ3JvdW5kSXNBY3RpdmUiOmZhbHNlLCJIb3Jpem9udGFsQWxpZ25tZW50IjoxLCJWZXJ0aWNhbEFsaWdubWVudCI6MCwiU21hcnRGb3JlZ3JvdW5kIjpudWxsLCJNYXJnaW4iOnsiJGlkIjoiNDc5IiwiVG9wIjowLCJMZWZ0IjowLCJSaWdodCI6MCwiQm90dG9tIjowfSwiUGFkZGluZyI6eyIkaWQiOiI0ODAiLCJUb3AiOjAsIkxlZnQiOjAsIlJpZ2h0IjowLCJCb3R0b20iOjB9LCJCYWNrZ3JvdW5kIjp7IiRyZWYiOiIxMTgifSwiSXNWaXNpYmxlIjp0cnVlLCJXaWR0aCI6MC4wLCJIZWlnaHQiOjAuMCwiQm9yZGVyU3R5bGUiOnsiJGlkIjoiNDgxIiwiTGluZUNvbG9yIjpudWxsLCJMaW5lV2VpZ2h0IjowLjAsIkxpbmVUeXBlIjowLCJQYXJlbnRTdHlsZSI6bnVsbH0sIlBhcmVudFN0eWxlIjpudWxsfSwiRGF0ZVN0eWxlIjp7IiRpZCI6IjQ4MiIsIkZvbnRTZXR0aW5ncyI6eyIkaWQiOiI0ODMiLCJGb250U2l6ZSI6MTAsIkZvbnROYW1lIjoiQ2FsaWJyaSIsIklzQm9sZCI6ZmFsc2UsIklzSXRhbGljIjpmYWxzZSwiSXNVbmRlcmxpbmVkIjpmYWxzZSwiUGFyZW50U3R5bGUiOm51bGx9LCJBdXRvU2l6ZSI6MCwiRm9yZWdyb3VuZCI6eyIkaWQiOiI0ODQiLCJDb2xvciI6eyIkcmVmIjoiMTIyIn19LCJNYXhXaWR0aCI6MjAwLjAsIk1heEhlaWdodCI6IkluZmluaXR5IiwiU21hcnRGb3JlZ3JvdW5kSXNBY3RpdmUiOmZhbHNlLCJIb3Jpem9udGFsQWxpZ25tZW50IjowLCJWZXJ0aWNhbEFsaWdubWVudCI6MCwiU21hcnRGb3JlZ3JvdW5kIjpudWxsLCJNYXJnaW4iOnsiJGlkIjoiNDg1IiwiVG9wIjowLCJMZWZ0IjowLCJSaWdodCI6MCwiQm90dG9tIjowfSwiUGFkZGluZyI6eyIkaWQiOiI0ODYiLCJUb3AiOjAsIkxlZnQiOjAsIlJpZ2h0IjowLCJCb3R0b20iOjB9LCJCYWNrZ3JvdW5kIjp7IiRyZWYiOiIxMjUifSwiSXNWaXNpYmxlIjp0cnVlLCJXaWR0aCI6MC4wLCJIZWlnaHQiOjAuMCwiQm9yZGVyU3R5bGUiOnsiJGlkIjoiNDg3IiwiTGluZUNvbG9yIjpudWxsLCJMaW5lV2VpZ2h0IjowLjAsIkxpbmVUeXBlIjowLCJQYXJlbnRTdHlsZSI6bnVsbH0sIlBhcmVudFN0eWxlIjpudWxsfSwiRGF0ZUZvcm1hdCI6eyIkaWQiOiI0ODgiLCJGb3JtYXRTdHJpbmciOiJNL2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OSwiU21hcnREdXJhdGlvbkFjdGl2YXRlZCI6ZmFsc2UsIkRhdGVGb3JtYXQiOnsiJHJlZiI6IjQ4OCJ9LCJJZCI6IjZmNzY4MDIwLWE3YTEtNDIwNi1iZmM3LWM4M2Q3YTk4OWJiNCIsIkltcG9ydElkIjpudWxsLCJUaXRsZSI6IjcgRGlzZW1pbmFjaWphIiwiTm90ZSI6bnVsbCwiSHlwZXJsaW5rIjpudWxsLCJJc0NoYW5nZWQiOmZhbHNlLCJJc05ldyI6ZmFsc2V9XSwiTXNQcm9qZWN0SXRlbXNUcmVlIjp7IiRpZCI6IjQ4OSIsIlJvb3QiOnsiSW1wb3J0SWQiOm51bGwsIklzSW1wb3J0ZWQiOmZhbHNlLCJDaGlsZHJlbiI6W119fSwiTWV0YWRhdGEiOnsiJGlkIjoiNDkwIiwiUmVjZW50Q29sb3JzQ29sbGVjdGlvbiI6IltcIiNGRkVBMTYxRVwiLFwiI0ZGOTZENjQyXCIsXCIjRkZFRDdEMzFcIl0ifSwiU2V0dGluZ3MiOnsiJGlkIjoiNDkxIiwiSW1wYU9wdGlvbnMiOnsiJGlkIjoiNDkyIiwiTGVmdFRvUmlnaHQiOmZhbHNlLCJQYXlsb2FkT3B0aW9ucyI6Mn0sIlVzZUNvbXByZXNzaW9uIjpmYWxzZSwiQ29tcHJlc2lvblBlcmNlbnRhZ2UiOjUwLjAsIkluYWN0aXZlSW50ZXJ2YWxXaWR0aFRocmVzaG9sZCI6MzAuMCwiSW5hY3RpdmVJbnRlcnZhbFdpZHRoIjoxLjAsIlNwbGl0VGFza3MiOmZhbHNlLCJVc2VDbHVzdGVyIjpmYWxzZSwiRXBzaWxvbiI6MC4wLCJNaW5Qb2ludHNUb0Zvcm1BQ2x1c3RlciI6MiwiR2VuZXJhdGVJbnZpc2libGVTaGFwZXMiOmZhbHNlLCJTbWFydFRpbWVsaW5lVGFza1BlcmNlbnRhZ2VGaXQiOmZhbHNlfSwiSXNOZXciOnRydWUsIkltcG9ydFR5cGUiOjAsIkZpbGVQYXRoIjpudWxsLCJUaW1lQ29uZmlndXJhdGlvbiI6eyIkaWQiOiI0OTMiLCJVc2VUaW1lIjpmYWxzZSwiV29ya0RheVN0YXJ0IjoiMDA6MDA6MDAiLCJXb3JrRGF5RW5kIjoiMjM6NTk6MDAifSwiTGFzdFVzZWRUZW1wbGF0ZUlkIjoiYzExZjZmNDktN2RiOC00NWZkLWJhMzItYmZjYWVhNDkyZjM5In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__PART_0" val="eyIkaWQiOiIxIiwiQ3VsdHVyZUluZm9OYW1lIjoiaHItSFIiLCJTdHlsZU5hbWUiOm51bGwsIlZlcnNpb24iOnsiJGlkIjoiMiIsIlZlcnNpb24iOiIzLjEuMSIsIk9yaWdpbmFsQXNzZW1ibHlWZXJzaW9uIjoiMy4yMC4wN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UsIkxlZnQiOjEzLCJSaWdodCI6MTMsIkJvdHRvbSI6NX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CwiQWJzb2x1dGVQb3NpdGlvbiI6MTM1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xMjc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eyIkaWQiOiI2MiIsIkNvbG9yIjp7IiRpZCI6IjYzIiwiQSI6MjU1LCJSIjowLCJHIjoxMTQsIkIiOjE4OH19LCJJc1Zpc2libGUiOnRydWUsIldpZHRoIjoxOC4wLCJIZWlnaHQiOjIwLjAsIkJvcmRlclN0eWxlIjp7IiRpZCI6IjY0IiwiTGluZUNvbG9yIjp7IiRpZCI6IjY1IiwiJHR5cGUiOiJOTFJFLkNvbW1vbi5Eb20uU29saWRDb2xvckJydXNoLCBOTFJFLkNvbW1vbiIsIkNvbG9yIjp7IiRpZCI6IjY2IiwiQSI6MjU1LCJSIjoyNTUsIkciOjAsIkIiOjB9fSwiTGluZVdlaWdodCI6MC4wLCJMaW5lVHlwZSI6MCwiUGFyZW50U3R5bGUiOm51bGx9LCJQYXJlbnRTdHlsZSI6bnVsbH0sIlRpdGxlU3R5bGUiOnsiJGlkIjoiNjciLCJGb250U2V0dGluZ3MiOnsiJGlkIjoiNjgiLCJGb250U2l6ZSI6MTEsIkZvbnROYW1lIjoiQ2FsaWJyaSIsIklzQm9sZCI6dHJ1ZSwiSXNJdGFsaWMiOmZhbHNlLCJJc1VuZGVybGluZWQiOmZhbHNlLCJQYXJlbnRTdHlsZSI6bnVsbH0sIkF1dG9TaXplIjowLCJGb3JlZ3JvdW5kIjp7IiRpZCI6IjY5IiwiQ29sb3IiOnsiJGlkIjoiNzAiLCJBIjoyNTUsIlIiOjAsIkciOjAsIkIiOjB9fSwiTWF4V2lkdGgiOjIwMC4wLCJNYXhIZWlnaHQiOiJJbmZpbml0eSIsIlNtYXJ0Rm9yZWdyb3VuZElzQWN0aXZlIjpmYWxzZSwiSG9yaXpvbnRhbEFsaWdubWVudCI6MCwiVmVydGljYWxBbGlnbm1lbnQiOjAsIlNtYXJ0Rm9yZWdyb3VuZCI6bnVsbCwiTWFyZ2luIjp7IiRpZCI6IjcxIiwiVG9wIjowLCJMZWZ0IjowLCJSaWdodCI6MCwiQm90dG9tIjowfSwiUGFkZGluZyI6eyIkaWQiOiI3MiIsIlRvcCI6MCwiTGVmdCI6MCwiUmlnaHQiOjAsIkJvdHRvbSI6MH0sIkJhY2tncm91bmQiOnsiJGlkIjoiNzMiLCJDb2xvciI6eyIkcmVmIjoiMjAifX0sIklzVmlzaWJsZSI6dHJ1ZSwiV2lkdGgiOjAuMCwiSGVpZ2h0IjowLjAsIkJvcmRlclN0eWxlIjpudWxsLCJQYXJlbnRTdHlsZSI6bnVsbH0sIkRhdGVTdHlsZSI6eyIkaWQiOiI3NCIsIkZvbnRTZXR0aW5ncyI6eyIkaWQiOiI3NSIsIkZvbnRTaXplIjoxMCwiRm9udE5hbWUiOiJDYWxpYnJpIiwiSXNCb2xkIjpmYWxzZSwiSXNJdGFsaWMiOmZhbHNlLCJJc1VuZGVybGluZWQiOmZhbHNlLCJQYXJlbnRTdHlsZSI6bnVsbH0sIkF1dG9TaXplIjowLCJGb3JlZ3JvdW5kIjp7IiRpZCI6Ijc2IiwiQ29sb3IiOnsiJGlkIjoiNzciLCJBIjoyNTUsIlIiOjY4LCJHIjo4NCwiQiI6MTA2fX0sIk1heFdpZHRoIjoyMDAuMCwiTWF4SGVpZ2h0IjoiSW5maW5pdHkiLCJTbWFydEZvcmVncm91bmRJc0FjdGl2ZSI6ZmFsc2UsIkhvcml6b250YWxBbGlnbm1lbnQiOjAsIlZlcnRpY2FsQWxpZ25tZW50IjowLCJTbWFydEZvcmVncm91bmQiOm51bGwsIk1hcmdpbiI6eyIkaWQiOiI3OCIsIlRvcCI6MCwiTGVmdCI6MCwiUmlnaHQiOjAsIkJvdHRvbSI6MH0sIlBhZGRpbmciOnsiJGlkIjoiNzkiLCJUb3AiOjAsIkxlZnQiOjAsIlJpZ2h0IjowLCJCb3R0b20iOjB9LCJCYWNrZ3JvdW5kIjp7IiRpZCI6IjgwIiwiQ29sb3IiOnsiJHJlZiI6IjIwIn19LCJJc1Zpc2libGUiOnRydWUsIldpZHRoIjowLjAsIkhlaWdodCI6MC4wLCJCb3JkZXJTdHlsZSI6bnVsbCwiUGFyZW50U3R5bGUiOm51bGx9LCJEYXRlRm9ybWF0Ijp7IiRpZCI6IjgxIiwiRm9ybWF0U3RyaW5nIjoiTS9kL3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RGVmYXVsdFRhc2tTdHlsZSI6eyIkaWQiOiI4MiIsIlNoYXBlIjoyLCJTaGFwZVRoaWNrbmVzcyI6MSwiRHVyYXRpb25Gb3JtYXQiOjAsIkluY2x1ZGVOb25Xb3JraW5nRGF5c0luRHVyYXRpb24iOmZhbHNlLCJQZXJjZW50YWdlQ29tcGxldGVTdHlsZSI6eyIkaWQiOiI4MyIsIkZvbnRTZXR0aW5ncyI6eyIkaWQiOiI4NCIsIkZvbnRTaXplIjoxMCwiRm9udE5hbWUiOiJDYWxpYnJpIiwiSXNCb2xkIjpmYWxzZSwiSXNJdGFsaWMiOmZhbHNlLCJJc1VuZGVybGluZWQiOmZhbHNlLCJQYXJlbnRTdHlsZSI6bnVsbH0sIkF1dG9TaXplIjowLCJGb3JlZ3JvdW5kIjp7IiRpZCI6Ijg1IiwiQ29sb3IiOnsiJGlkIjoiODYiLCJBIjoyNTUsIlIiOjIzNywiRyI6MTI1LCJCIjo0OX19LCJNYXhXaWR0aCI6MjAwLjAsIk1heEhlaWdodCI6IkluZmluaXR5IiwiU21hcnRGb3JlZ3JvdW5kSXNBY3RpdmUiOmZhbHNlLCJIb3Jpem9udGFsQWxpZ25tZW50IjowLCJWZXJ0aWNhbEFsaWdubWVudCI6MCwiU21hcnRGb3JlZ3JvdW5kIjpudWxsLCJNYXJnaW4iOnsiJGlkIjoiODciLCJUb3AiOjAsIkxlZnQiOjAsIlJpZ2h0IjowLCJCb3R0b20iOjB9LCJQYWRkaW5nIjp7IiRpZCI6Ijg4IiwiVG9wIjowLCJMZWZ0IjowLCJSaWdodCI6MCwiQm90dG9tIjowfSwiQmFja2dyb3VuZCI6eyIkaWQiOiI4OSIsIkNvbG9yIjp7IiRyZWYiOiIyMCJ9fSwiSXNWaXNpYmxlIjp0cnVlLCJXaWR0aCI6MC4wLCJIZWlnaHQiOjAuMCwiQm9yZGVyU3R5bGUiOm51bGwsIlBhcmVudFN0eWxlIjpudWxsfSwiRHVyYXRpb25TdHlsZSI6eyIkaWQiOiI5MCIsIkZvbnRTZXR0aW5ncyI6eyIkaWQiOiI5MSIsIkZvbnRTaXplIjoxMCwiRm9udE5hbWUiOiJDYWxpYnJpIiwiSXNCb2xkIjpmYWxzZSwiSXNJdGFsaWMiOmZhbHNlLCJJc1VuZGVybGluZWQiOmZhbHNlLCJQYXJlbnRTdHlsZSI6bnVsbH0sIkF1dG9TaXplIjowLCJGb3JlZ3JvdW5kIjp7IiRpZCI6IjkyIiwiQ29sb3IiOnsiJGlkIjoiOTMiLCJBIjoyNTUsIlIiOjIzNywiRyI6MTI1LCJCIjo0OX19LCJNYXhXaWR0aCI6MjAwLjAsIk1heEhlaWdodCI6IkluZmluaXR5IiwiU21hcnRGb3JlZ3JvdW5kSXNBY3RpdmUiOmZhbHNlLCJIb3Jpem9udGFsQWxpZ25tZW50IjowLCJWZXJ0aWNhbEFsaWdubWVudCI6MCwiU21hcnRGb3JlZ3JvdW5kIjpudWxsLCJNYXJnaW4iOnsiJGlkIjoiOTQiLCJUb3AiOjAsIkxlZnQiOjAsIlJpZ2h0IjowLCJCb3R0b20iOjB9LCJQYWRkaW5nIjp7IiRpZCI6Ijk1IiwiVG9wIjowLCJMZWZ0IjowLCJSaWdodCI6MCwiQm90dG9tIjowfSwiQmFja2dyb3VuZCI6eyIkaWQiOiI5NiIsIkNvbG9yIjp7IiRyZWYiOiIyMCJ9fSwiSXNWaXNpYmxlIjp0cnVlLCJXaWR0aCI6MC4wLCJIZWlnaHQiOjAuMCwiQm9yZGVyU3R5bGUiOm51bGwsIlBhcmVudFN0eWxlIjpudWxsfSwiSG9yaXpvbnRhbENvbm5lY3RvclN0eWxlIjp7IiRpZCI6Ijk3IiwiTGluZUNvbG9yIjp7IiRpZCI6Ijk4IiwiJHR5cGUiOiJOTFJFLkNvbW1vbi5Eb20uU29saWRDb2xvckJydXNoLCBOTFJFLkNvbW1vbiIsIkNvbG9yIjp7IiRpZCI6Ijk5IiwiQSI6MjU1LCJSIjoyMDQsIkciOjIwNCwiQiI6MjA0fX0sIkxpbmVXZWlnaHQiOjEuMCwiTGluZVR5cGUiOjAsIlBhcmVudFN0eWxlIjpudWxsfSwiVmVydGljYWxDb25uZWN0b3JTdHlsZSI6eyIkaWQiOiIxMDAiLCJMaW5lQ29sb3IiOnsiJGlkIjoiMTAxIiwiJHR5cGUiOiJOTFJFLkNvbW1vbi5Eb20uU29saWRDb2xvckJydXNoLCBOTFJFLkNvbW1vbiIsIkNvbG9yIjp7IiRpZCI6IjEwMiIsIkEiOjI1NSwiUiI6MjA0LCJHIjoyMDQsIkIiOjIwNH1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1LCJJc0JlbG93VGltZWJhbmQiOnRydWUsIlBlcmNlbnRhZ2VDb21wbGV0ZVNoYXBlT3BhY2l0eSI6MzUsIlNoYXBlU3R5bGUiOnsiJGlkIjoiMTAzIiwiTWFyZ2luIjp7IiRpZCI6IjEwNCIsIlRvcCI6MCwiTGVmdCI6NCwiUmlnaHQiOjQsIkJvdHRvbSI6MH0sIlBhZGRpbmciOnsiJGlkIjoiMTA1IiwiVG9wIjowLCJMZWZ0IjowLCJSaWdodCI6MCwiQm90dG9tIjowfSwiQmFja2dyb3VuZCI6eyIkaWQiOiIxMDYiLCJDb2xvciI6eyIkaWQiOiIxMDciLCJBIjoyNTUsIlIiOjAsIkciOjExNCwiQiI6MTg4fX0sIklzVmlzaWJsZSI6dHJ1ZSwiV2lkdGgiOjAuMCwiSGVpZ2h0IjoxNi4wLCJCb3JkZXJTdHlsZSI6eyIkaWQiOiIxMDgiLCJMaW5lQ29sb3IiOnsiJGlkIjoiMTA5IiwiJHR5cGUiOiJOTFJFLkNvbW1vbi5Eb20uU29saWRDb2xvckJydXNoLCBOTFJFLkNvbW1vbiIsIkNvbG9yIjp7IiRpZCI6IjExMCIsIkEiOjI1NSwiUiI6MjU1LCJHIjowLCJCIjowfX0sIkxpbmVXZWlnaHQiOjAuMCwiTGluZVR5cGUiOjAsIlBhcmVudFN0eWxlIjpudWxsfSwiUGFyZW50U3R5bGUiOm51bGx9LCJUaXRsZVN0eWxlIjp7IiRpZCI6IjExMSIsIkZvbnRTZXR0aW5ncyI6eyIkaWQiOiIxMTIiLCJGb250U2l6ZSI6MTEsIkZvbnROYW1lIjoiQ2FsaWJyaSIsIklzQm9sZCI6dHJ1ZSwiSXNJdGFsaWMiOmZhbHNlLCJJc1VuZGVybGluZWQiOmZhbHNlLCJQYXJlbnRTdHlsZSI6bnVsbH0sIkF1dG9TaXplIjowLCJGb3JlZ3JvdW5kIjp7IiRpZCI6IjExMyIsIkNvbG9yIjp7IiRpZCI6IjExNCIsIkEiOjI1NSwiUiI6MCwiRyI6MCwiQiI6MH19LCJNYXhXaWR0aCI6OTYwLjAsIk1heEhlaWdodCI6IkluZmluaXR5IiwiU21hcnRGb3JlZ3JvdW5kSXNBY3RpdmUiOmZhbHNlLCJIb3Jpem9udGFsQWxpZ25tZW50IjoxLCJWZXJ0aWNhbEFsaWdubWVudCI6MCwiU21hcnRGb3JlZ3JvdW5kIjpudWxsLCJNYXJnaW4iOnsiJGlkIjoiMTE1IiwiVG9wIjowLCJMZWZ0IjowLCJSaWdodCI6MCwiQm90dG9tIjowfSwiUGFkZGluZyI6eyIkaWQiOiIxMTYiLCJUb3AiOjAsIkxlZnQiOjAsIlJpZ2h0IjowLCJCb3R0b20iOjB9LCJCYWNrZ3JvdW5kIjp7IiRpZCI6IjExNyIsIkNvbG9yIjp7IiRyZWYiOiIyMCJ9fSwiSXNWaXNpYmxlIjp0cnVlLCJXaWR0aCI6MC4wLCJIZWlnaHQiOjAuMCwiQm9yZGVyU3R5bGUiOm51bGwsIlBhcmVudFN0eWxlIjpudWxsfSwiRGF0ZVN0eWxlIjp7IiRpZCI6IjExOCIsIkZvbnRTZXR0aW5ncyI6eyIkaWQiOiIxMTkiLCJGb250U2l6ZSI6MTAsIkZvbnROYW1lIjoiQ2FsaWJyaSIsIklzQm9sZCI6ZmFsc2UsIklzSXRhbGljIjpmYWxzZSwiSXNVbmRlcmxpbmVkIjpmYWxzZSwiUGFyZW50U3R5bGUiOm51bGx9LCJBdXRvU2l6ZSI6MCwiRm9yZWdyb3VuZCI6eyIkaWQiOiIxMjAiLCJDb2xvciI6eyIkaWQiOiIxMjEiLCJBIjoyNTUsIlIiOjY4LCJHIjo4NCwiQiI6MTA2fX0sIk1heFdpZHRoIjoyMDAuMCwiTWF4SGVpZ2h0IjoiSW5maW5pdHkiLCJTbWFydEZvcmVncm91bmRJc0FjdGl2ZSI6ZmFsc2UsIkhvcml6b250YWxBbGlnbm1lbnQiOjAsIlZlcnRpY2FsQWxpZ25tZW50IjowLCJTbWFydEZvcmVncm91bmQiOm51bGwsIk1hcmdpbiI6eyIkaWQiOiIxMjIiLCJUb3AiOjAsIkxlZnQiOjAsIlJpZ2h0IjowLCJCb3R0b20iOjB9LCJQYWRkaW5nIjp7IiRpZCI6IjEyMyIsIlRvcCI6MCwiTGVmdCI6MCwiUmlnaHQiOjAsIkJvdHRvbSI6MH0sIkJhY2tncm91bmQiOnsiJGlkIjoiMTI0IiwiQ29sb3IiOnsiJHJlZiI6IjIwIn19LCJJc1Zpc2libGUiOnRydWUsIldpZHRoIjowLjAsIkhlaWdodCI6MC4wLCJCb3JkZXJTdHlsZSI6bnVsbCwiUGFyZW50U3R5bGUiOm51bGx9LCJEYXRlRm9ybWF0Ijp7IiRpZCI6IjEyNSIsIkZvcm1hdFN0cmluZyI6ImQvTS95eXl5IiwiU2VwYXJhdG9yIjoiLyIsIlVzZUludGVybmF0aW9uYWxEYXRlRm9ybWF0Ijp0cnVlLCJEYXRlSXNWaXNpYmxlIjp0cnVlLCJUaW1lSXNWaXNpYmxlIjpmYWxzZSwiSG91ckRpZ2l0cyI6MSwiQW1QbURlc2lnbmF0b3IiOjIsIlRyaW0wME1pbnV0ZXMiOmZhbHNlLCJMYXN0S25vd25WaXNpYmlsaXR5U3RhdGUiOm51bGx9LCJJc1Zpc2libGUiOnRydWUsIlBhcmVudFN0eWxlIjpudWxsLCJfZXhwbGljaXRseVNldCI6eyIkaWQiOiIxMjYiLCJTaGFwZVN0eWxlIjpmYWxzZSwiVGl0bGVTdHlsZSI6ZmFsc2UsIkRhdGVTdHlsZSI6ZmFsc2UsIkhvcml6b250YWxDb25uZWN0b3JTdHlsZSI6ZmFsc2UsIlZlcnRpY2FsQ29ubmVjdG9yU3R5bGUiOmZhbHNlLCJQZXJjZW50YWdlQ29tcGxldGVTaGFwZU9wYWNpdHkiOmZhbHNlLCJEdXJhdGlvbkZvcm1hdCI6ZmFsc2UsIkR1cmF0aW9uUG9zaXRpb24iOmZhbHNlLCJFbmREYXRlUG9zaXRpb24iOmZhbHNlLCJJc0JlbG93VGltZWJhbmQiOmZhbHNlLCJQZXJjZW50YWdlQ29tcGxldGVkUG9zaXRpb24iOmZhbHNlLCJTaGFwZSI6ZmFsc2UsIlNoYXBlVGhpY2tuZXNzIjpmYWxzZSwiU3BhY2luZyI6ZmFsc2UsIlN0YXJ0RGF0ZVBvc2l0aW9uIjpmYWxzZSwiVGl0bGVQb3NpdGlvbiI6ZmFsc2UsIkRhdGVGb3JtYXQiOmZhbHNlLCJJc1Zpc2libGUiOmZhbHNlLCJNYXJnaW4iOmZhbHNlfX0sIlNob3dFbGFwc2VkVGltZUdyYWRpZW50U3R5bGUiOmZhbHNlfSwiU2NhbGUiOnsiJGlkIjoiMTI3IiwiU3RhcnREYXRlIjoiMDAwMS0wMS0wMVQwMDowMDowMCIsIkVuZERhdGUiOiIyMDE4LTA5LTAxVDIzOjU5OjAwIiwiRm9ybWF0IjoiTU1NIiwiVHlwZSI6MiwiQXV0b0RhdGVSYW5nZSI6dHJ1ZSwiV29ya2luZ0RheXMiOjEyNywiVG9kYXlNYXJrZXJUZXh0IjoiVG9kYXkiLCJBdXRvU2NhbGVUeXBlIjp0cnVlfSwiTWlsZXN0b25lcyI6W3siJGlkIjoiMTI4IiwiRGF0ZSI6IjIwMTgtMDctMTVUMDA6MDA6MDBaIiwiU3R5bGUiOnsiJGlkIjoiMTI5IiwiU2hhcGUiOjIsIkNvbm5lY3Rvck1hcmdpbiI6eyIkcmVmIjoiNTQifSwiQ29ubmVjdG9yU3R5bGUiOnsiJGlkIjoiMTMwIiwiTGluZUNvbG9yIjp7IiRyZWYiOiI1NiJ9LCJMaW5lV2VpZ2h0IjoxLjAsIkxpbmVUeXBlIjowLCJQYXJlbnRTdHlsZSI6bnVsbH0sIklzQmVsb3dUaW1lYmFuZCI6ZmFsc2UsIkhpZGVEYXRlIjpmYWxzZSwiU2hhcGVTaXplIjoxLCJTcGFjaW5nIjoyLjAsIlBhZGRpbmciOnsiJHJlZiI6IjU4In0sIlNoYXBlU3R5bGUiOnsiJGlkIjoiMTMxIiwiTWFyZ2luIjp7IiRyZWYiOiI2MCJ9LCJQYWRkaW5nIjp7IiRyZWYiOiI2MSJ9LCJCYWNrZ3JvdW5kIjp7IiRpZCI6IjEzMiIsIkNvbG9yIjp7IiRpZCI6IjEzMyIsIkEiOjI1NSwiUiI6MjM3LCJHIjoxMjUsIkIiOjQ5fX0sIklzVmlzaWJsZSI6dHJ1ZSwiV2lkdGgiOjE4LjAsIkhlaWdodCI6MjAuMCwiQm9yZGVyU3R5bGUiOnsiJGlkIjoiMTM0IiwiTGluZUNvbG9yIjp7IiRyZWYiOiI2NSJ9LCJMaW5lV2VpZ2h0IjowLjAsIkxpbmVUeXBlIjowLCJQYXJlbnRTdHlsZSI6bnVsbH0sIlBhcmVudFN0eWxlIjpudWxsfSwiVGl0bGVTdHlsZSI6eyIkaWQiOiIxMzUiLCJGb250U2V0dGluZ3MiOnsiJGlkIjoiMTM2IiwiRm9udFNpemUiOjExLCJGb250TmFtZSI6IkNhbGlicmkiLCJJc0JvbGQiOnRydWUsIklzSXRhbGljIjpmYWxzZSwiSXNVbmRlcmxpbmVkIjpmYWxzZSwiUGFyZW50U3R5bGUiOm51bGx9LCJBdXRvU2l6ZSI6MCwiRm9yZWdyb3VuZCI6eyIkcmVmIjoiNjkifSwiTWF4V2lkdGgiOjIwMC4wLCJNYXhIZWlnaHQiOiJJbmZpbml0eSIsIlNtYXJ0Rm9yZWdyb3VuZElzQWN0aXZlIjpmYWxzZSwiSG9yaXpvbnRhbEFsaWdubWVudCI6MCwiVmVydGljYWxBbGlnbm1lbnQiOjAsIlNtYXJ0Rm9yZWdyb3VuZCI6bnVsbCwiTWFyZ2luIjp7IiRyZWYiOiI3MSJ9LCJQYWRkaW5nIjp7IiRyZWYiOiI3MiJ9LCJCYWNrZ3JvdW5kIjp7IiRyZWYiOiI3MyJ9LCJJc1Zpc2libGUiOnRydWUsIldpZHRoIjowLjAsIkhlaWdodCI6MC4wLCJCb3JkZXJTdHlsZSI6eyIkaWQiOiIxMzciLCJMaW5lQ29sb3IiOm51bGwsIkxpbmVXZWlnaHQiOjAuMCwiTGluZVR5cGUiOjAsIlBhcmVudFN0eWxlIjpudWxsfSwiUGFyZW50U3R5bGUiOm51bGx9LCJEYXRlU3R5bGUiOnsiJGlkIjoiMTM4IiwiRm9udFNldHRpbmdzIjp7IiRpZCI6IjEzOS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wLCJWZXJ0aWNhbEFsaWdubWVudCI6MCwiU21hcnRGb3JlZ3JvdW5kIjpudWxsLCJNYXJnaW4iOnsiJHJlZiI6Ijc4In0sIlBhZGRpbmciOnsiJHJlZiI6Ijc5In0sIkJhY2tncm91bmQiOnsiJHJlZiI6IjgwIn0sIklzVmlzaWJsZSI6dHJ1ZSwiV2lkdGgiOjAuMCwiSGVpZ2h0IjowLjAsIkJvcmRlclN0eWxlIjp7IiRpZCI6IjE0MCIsIkxpbmVDb2xvciI6bnVsbCwiTGluZVdlaWdodCI6MC4wLCJMaW5lVHlwZSI6MCwiUGFyZW50U3R5bGUiOm51bGx9LCJQYXJlbnRTdHlsZSI6bnVsbH0sIkRhdGVGb3JtYXQiOnsiJHJlZiI6IjgxIn0sIklzVmlzaWJsZSI6dHJ1ZSwiUGFyZW50U3R5bGUiOm51bGx9LCJJbmRleCI6NCwiUGVyY2VudGFnZUNvbXBsZXRlIjpudWxsLCJQb3NpdGlvbiI6eyJSYXRpbyI6MC4yMjY1NTgyMjg3NjM1MzMyNCwiSXNDdXN0b20iOnRydWV9LCJEYXRlRm9ybWF0Ijp7IiRyZWYiOiI4MSJ9LCJJZCI6ImY0MDBhMDk1LWMwNDktNGI4Ny04Y2VhLTg4YTE1NzBjNTk5OCIsIkltcG9ydElkIjpudWxsLCJUaXRsZSI6Ik0gMS44LiBNTUUgaXN0cmHFvml2YcSNa2EgZ3J1cGEgdXNwb3N0YXZsamVuYSBpIHVzdm9qZW4gaW5pY2lqYWxuaSBwbGFuIGlzdHJhxb5pdmFuamEgemEgMSBnb2RpbnUiLCJOb3RlIjpudWxsLCJIeXBlcmxpbmsiOm51bGwsIklzQ2hhbmdlZCI6ZmFsc2UsIklzTmV3IjpmYWxzZX1dLCJUYXNrcyI6W3siJGlkIjoiMTQxIiwiR3JvdXBOYW1lIjpudWxsLCJTdGFydERhdGUiOiIyMDE4LTA2LTAyVDAwOjAwOjAwWiIsIkVuZERhdGUiOiIyMDE4LTA3LTE1VDIzOjU5OjAwWiIsIlBlcmNlbnRhZ2VDb21wbGV0ZSI6bnVsbCwiU3R5bGUiOnsiJGlkIjoiMTQyIiwiU2hhcGUiOjIsIlNoYXBlVGhpY2tuZXNzIjoxLCJEdXJhdGlvbkZvcm1hdCI6MCwiSW5jbHVkZU5vbldvcmtpbmdEYXlzSW5EdXJhdGlvbiI6ZmFsc2UsIlBlcmNlbnRhZ2VDb21wbGV0ZVN0eWxlIjp7IiRpZCI6IjE0MyIsIkZvbnRTZXR0aW5ncyI6eyIkaWQiOiIxNDQiLCJGb250U2l6ZSI6MTAsIkZvbnROYW1lIjoiQ2FsaWJyaSIsIklzQm9sZCI6ZmFsc2UsIklzSXRhbGljIjpmYWxzZSwiSXNVbmRlcmxpbmVkIjpmYWxzZSwiUGFyZW50U3R5bGUiOm51bGx9LCJBdXRvU2l6ZSI6MCwiRm9yZWdyb3VuZCI6eyIkaWQiOiIxNDUiLCJDb2xvciI6eyIkcmVmIjoiODYifX0sIk1heFdpZHRoIjoyMDAuMCwiTWF4SGVpZ2h0IjoiSW5maW5pdHkiLCJTbWFydEZvcmVncm91bmRJc0FjdGl2ZSI6ZmFsc2UsIkhvcml6b250YWxBbGlnbm1lbnQiOjAsIlZlcnRpY2FsQWxpZ25tZW50IjowLCJTbWFydEZvcmVncm91bmQiOm51bGwsIk1hcmdpbiI6eyIkaWQiOiIxNDYiLCJUb3AiOjAsIkxlZnQiOjAsIlJpZ2h0IjowLCJCb3R0b20iOjB9LCJQYWRkaW5nIjp7IiRpZCI6IjE0NyIsIlRvcCI6MCwiTGVmdCI6MCwiUmlnaHQiOjAsIkJvdHRvbSI6MH0sIkJhY2tncm91bmQiOnsiJHJlZiI6Ijg5In0sIklzVmlzaWJsZSI6dHJ1ZSwiV2lkdGgiOjAuMCwiSGVpZ2h0IjowLjAsIkJvcmRlclN0eWxlIjp7IiRpZCI6IjE0OCIsIkxpbmVDb2xvciI6bnVsbCwiTGluZVdlaWdodCI6MC4wLCJMaW5lVHlwZSI6MCwiUGFyZW50U3R5bGUiOm51bGx9LCJQYXJlbnRTdHlsZSI6bnVsbH0sIkR1cmF0aW9uU3R5bGUiOnsiJGlkIjoiMTQ5IiwiRm9udFNldHRpbmdzIjp7IiRpZCI6IjE1MCIsIkZvbnRTaXplIjoxMCwiRm9udE5hbWUiOiJDYWxpYnJpIiwiSXNCb2xkIjpmYWxzZSwiSXNJdGFsaWMiOmZhbHNlLCJJc1VuZGVybGluZWQiOmZhbHNlLCJQYXJlbnRTdHlsZSI6bnVsbH0sIkF1dG9TaXplIjowLCJGb3JlZ3JvdW5kIjp7IiRpZCI6IjE1MSIsIkNvbG9yIjp7IiRyZWYiOiI5MyJ9fSwiTWF4V2lkdGgiOjIwMC4wLCJNYXhIZWlnaHQiOiJJbmZpbml0eSIsIlNtYXJ0Rm9yZWdyb3VuZElzQWN0aXZlIjpmYWxzZSwiSG9yaXpvbnRhbEFsaWdubWVudCI6MCwiVmVydGljYWxBbGlnbm1lbnQiOjAsIlNtYXJ0Rm9yZWdyb3VuZCI6bnVsbCwiTWFyZ2luIjp7IiRpZCI6IjE1MiIsIlRvcCI6MCwiTGVmdCI6MCwiUmlnaHQiOjAsIkJvdHRvbSI6MH0sIlBhZGRpbmciOnsiJGlkIjoiMTUzIiwiVG9wIjowLCJMZWZ0IjowLCJSaWdodCI6MCwiQm90dG9tIjowfSwiQmFja2dyb3VuZCI6eyIkcmVmIjoiOTYifSwiSXNWaXNpYmxlIjp0cnVlLCJXaWR0aCI6MC4wLCJIZWlnaHQiOjAuMCwiQm9yZGVyU3R5bGUiOnsiJGlkIjoiMTU0IiwiTGluZUNvbG9yIjpudWxsLCJMaW5lV2VpZ2h0IjowLjAsIkxpbmVUeXBlIjowLCJQYXJlbnRTdHlsZSI6bnVsbH0sIlBhcmVudFN0eWxlIjpudWxsfSwiSG9yaXpvbnRhbENvbm5lY3RvclN0eWxlIjp7IiRpZCI6IjE1NSIsIkxpbmVDb2xvciI6eyIkcmVmIjoiOTgifSwiTGluZVdlaWdodCI6MS4wLCJMaW5lVHlwZSI6MCwiUGFyZW50U3R5bGUiOm51bGx9LCJWZXJ0aWNhbENvbm5lY3RvclN0eWxlIjp7IiRpZCI6IjE1NiIsIkxpbmVDb2xvciI6eyIkcmVmIjoiMTAx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xNTciLCJNYXJnaW4iOnsiJGlkIjoiMTU4IiwiVG9wIjowLCJMZWZ0Ijo0LCJSaWdodCI6NCwiQm90dG9tIjowfSwiUGFkZGluZyI6eyIkaWQiOiIxNTkiLCJUb3AiOjAsIkxlZnQiOjAsIlJpZ2h0IjowLCJCb3R0b20iOjB9LCJCYWNrZ3JvdW5kIjp7IiRpZCI6IjE2MCIsIkNvbG9yIjp7IiRpZCI6IjE2MSIsIkEiOjI1NSwiUiI6MTEyLCJHIjoxNzMsIkIiOjcxfX0sIklzVmlzaWJsZSI6dHJ1ZSwiV2lkdGgiOjAuMCwiSGVpZ2h0IjoxNi4wLCJCb3JkZXJTdHlsZSI6eyIkaWQiOiIxNjIiLCJMaW5lQ29sb3IiOnsiJHJlZiI6IjEwOSJ9LCJMaW5lV2VpZ2h0IjowLjAsIkxpbmVUeXBlIjowLCJQYXJlbnRTdHlsZSI6bnVsbH0sIlBhcmVudFN0eWxlIjpudWxsfSwiVGl0bGVTdHlsZSI6eyIkaWQiOiIxNjMiLCJGb250U2V0dGluZ3MiOnsiJGlkIjoiMTY0IiwiRm9udFNpemUiOjExLCJGb250TmFtZSI6IkNhbGlicmkiLCJJc0JvbGQiOnRydWUsIklzSXRhbGljIjpmYWxzZSwiSXNVbmRlcmxpbmVkIjpmYWxzZSwiUGFyZW50U3R5bGUiOm51bGx9LCJBdXRvU2l6ZSI6MCwiRm9yZWdyb3VuZCI6eyIkaWQiOiIxNjUiLCJDb2xvciI6eyIkcmVmIjoiMTE0In19LCJNYXhXaWR0aCI6OTYwLjAsIk1heEhlaWdodCI6IkluZmluaXR5IiwiU21hcnRGb3JlZ3JvdW5kSXNBY3RpdmUiOmZhbHNlLCJIb3Jpem9udGFsQWxpZ25tZW50IjoxLCJWZXJ0aWNhbEFsaWdubWVudCI6MCwiU21hcnRGb3JlZ3JvdW5kIjpudWxsLCJNYXJnaW4iOnsiJGlkIjoiMTY2IiwiVG9wIjowLCJMZWZ0IjowLCJSaWdodCI6MCwiQm90dG9tIjowfSwiUGFkZGluZyI6eyIkaWQiOiIxNjciLCJUb3AiOjAsIkxlZnQiOjAsIlJpZ2h0IjowLCJCb3R0b20iOjB9LCJCYWNrZ3JvdW5kIjp7IiRyZWYiOiIxMTcifSwiSXNWaXNpYmxlIjp0cnVlLCJXaWR0aCI6MC4wLCJIZWlnaHQiOjAuMCwiQm9yZGVyU3R5bGUiOnsiJGlkIjoiMTY4IiwiTGluZUNvbG9yIjpudWxsLCJMaW5lV2VpZ2h0IjowLjAsIkxpbmVUeXBlIjowLCJQYXJlbnRTdHlsZSI6bnVsbH0sIlBhcmVudFN0eWxlIjpudWxsfSwiRGF0ZVN0eWxlIjp7IiRpZCI6IjE2OSIsIkZvbnRTZXR0aW5ncyI6eyIkaWQiOiIxNzAiLCJGb250U2l6ZSI6MTAsIkZvbnROYW1lIjoiQ2FsaWJyaSIsIklzQm9sZCI6ZmFsc2UsIklzSXRhbGljIjpmYWxzZSwiSXNVbmRlcmxpbmVkIjpmYWxzZSwiUGFyZW50U3R5bGUiOm51bGx9LCJBdXRvU2l6ZSI6MCwiRm9yZWdyb3VuZCI6eyIkaWQiOiIxNzEiLCJDb2xvciI6eyIkcmVmIjoiMTIxIn19LCJNYXhXaWR0aCI6MjAwLjAsIk1heEhlaWdodCI6IkluZmluaXR5IiwiU21hcnRGb3JlZ3JvdW5kSXNBY3RpdmUiOmZhbHNlLCJIb3Jpem9udGFsQWxpZ25tZW50IjowLCJWZXJ0aWNhbEFsaWdubWVudCI6MCwiU21hcnRGb3JlZ3JvdW5kIjpudWxsLCJNYXJnaW4iOnsiJGlkIjoiMTcyIiwiVG9wIjowLCJMZWZ0IjowLCJSaWdodCI6MCwiQm90dG9tIjowfSwiUGFkZGluZyI6eyIkaWQiOiIxNzMiLCJUb3AiOjAsIkxlZnQiOjAsIlJpZ2h0IjowLCJCb3R0b20iOjB9LCJCYWNrZ3JvdW5kIjp7IiRyZWYiOiIxMjQifSwiSXNWaXNpYmxlIjp0cnVlLCJXaWR0aCI6MC4wLCJIZWlnaHQiOjAuMCwiQm9yZGVyU3R5bGUiOnsiJGlkIjoiMTc0IiwiTGluZUNvbG9yIjpudWxsLCJMaW5lV2VpZ2h0IjowLjAsIkxpbmVUeXBlIjowLCJQYXJlbnRTdHlsZSI6bnVsbH0sIlBhcmVudFN0eWxlIjpudWxsfSwiRGF0ZUZvcm1hdCI6eyIkcmVmIjoiMTI1In0sIklzVmlzaWJsZSI6dHJ1ZSwiUGFyZW50U3R5bGUiOm51bGx9LCJJbmRleCI6MSwiU21hcnREdXJhdGlvbkFjdGl2YXRlZCI6ZmFsc2UsIkRhdGVGb3JtYXQiOnsiJHJlZiI6IjEyNSJ9LCJJZCI6ImU0MWZjMjg4LThhNTctNGIzMi05YzllLWFmMzEyODljMjNlOSIsIkltcG9ydElkIjpudWxsLCJUaXRsZSI6IkEgMS42LiBaYXBvxaFsamF2YW5qZSBkb2t0b3JhbmRhIiwiTm90ZSI6bnVsbCwiSHlwZXJsaW5rIjpudWxsLCJJc0NoYW5nZWQiOmZhbHNlLCJJc05ldyI6ZmFsc2V9LHsiJGlkIjoiMTc1IiwiR3JvdXBOYW1lIjpudWxsLCJTdGFydERhdGUiOiIyMDE4LTA3LTAxVDAwOjAwOjAwWiIsIkVuZERhdGUiOiIyMDE4LTA5LTAxVDIzOjU5OjAwWiIsIlBlcmNlbnRhZ2VDb21wbGV0ZSI6bnVsbCwiU3R5bGUiOnsiJGlkIjoiMTc2IiwiU2hhcGUiOjIsIlNoYXBlVGhpY2tuZXNzIjoxLCJEdXJhdGlvbkZvcm1hdCI6MCwiSW5jbHVkZU5vbldvcmtpbmdEYXlzSW5EdXJhdGlvbiI6ZmFsc2UsIlBlcmNlbnRhZ2VDb21wbGV0ZVN0eWxlIjp7IiRpZCI6IjE3NyIsIkZvbnRTZXR0aW5ncyI6eyIkaWQiOiIxNzgiLCJGb250U2l6ZSI6MTAsIkZvbnROYW1lIjoiQ2FsaWJyaSIsIklzQm9sZCI6ZmFsc2UsIklzSXRhbGljIjpmYWxzZSwiSXNVbmRlcmxpbmVkIjpmYWxzZSwiUGFyZW50U3R5bGUiOm51bGx9LCJBdXRvU2l6ZSI6MCwiRm9yZWdyb3VuZCI6eyIkcmVmIjoiODUifSwiTWF4V2lkdGgiOjIwMC4wLCJNYXhIZWlnaHQiOiJJbmZpbml0eSIsIlNtYXJ0Rm9yZWdyb3VuZElzQWN0aXZlIjpmYWxzZSwiSG9yaXpvbnRhbEFsaWdubWVudCI6MCwiVmVydGljYWxBbGlnbm1lbnQiOjAsIlNtYXJ0Rm9yZWdyb3VuZCI6bnVsbCwiTWFyZ2luIjp7IiRyZWYiOiI4NyJ9LCJQYWRkaW5nIjp7IiRyZWYiOiI4OCJ9LCJCYWNrZ3JvdW5kIjp7IiRyZWYiOiI4OSJ9LCJJc1Zpc2libGUiOnRydWUsIldpZHRoIjowLjAsIkhlaWdodCI6MC4wLCJCb3JkZXJTdHlsZSI6eyIkaWQiOiIxNzkiLCJMaW5lQ29sb3IiOm51bGwsIkxpbmVXZWlnaHQiOjAuMCwiTGluZVR5cGUiOjAsIlBhcmVudFN0eWxlIjpudWxsfSwiUGFyZW50U3R5bGUiOm51bGx9LCJEdXJhdGlvblN0eWxlIjp7IiRpZCI6IjE4MCIsIkZvbnRTZXR0aW5ncyI6eyIkaWQiOiIxODE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TWFyZ2luIjp7IiRyZWYiOiI5NCJ9LCJQYWRkaW5nIjp7IiRyZWYiOiI5NSJ9LCJCYWNrZ3JvdW5kIjp7IiRyZWYiOiI5NiJ9LCJJc1Zpc2libGUiOnRydWUsIldpZHRoIjowLjAsIkhlaWdodCI6MC4wLCJCb3JkZXJTdHlsZSI6eyIkaWQiOiIxODIiLCJMaW5lQ29sb3IiOm51bGwsIkxpbmVXZWlnaHQiOjAuMCwiTGluZVR5cGUiOjAsIlBhcmVudFN0eWxlIjpudWxsfSwiUGFyZW50U3R5bGUiOm51bGx9LCJIb3Jpem9udGFsQ29ubmVjdG9yU3R5bGUiOnsiJGlkIjoiMTgzIiwiTGluZUNvbG9yIjp7IiRyZWYiOiI5OCJ9LCJMaW5lV2VpZ2h0IjoxLjAsIkxpbmVUeXBlIjowLCJQYXJlbnRTdHlsZSI6bnVsbH0sIlZlcnRpY2FsQ29ubmVjdG9yU3R5bGUiOnsiJGlkIjoiMTg0IiwiTGluZUNvbG9yIjp7IiRyZWYiOiIxMDE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E4NSIsIk1hcmdpbiI6eyIkcmVmIjoiMTA0In0sIlBhZGRpbmciOnsiJHJlZiI6IjEwNSJ9LCJCYWNrZ3JvdW5kIjp7IiRpZCI6IjE4NiIsIkNvbG9yIjp7IiRpZCI6IjE4NyIsIkEiOjI1NSwiUiI6MjM3LCJHIjoxMjUsIkIiOjQ5fX0sIklzVmlzaWJsZSI6dHJ1ZSwiV2lkdGgiOjAuMCwiSGVpZ2h0IjoxNi4wLCJCb3JkZXJTdHlsZSI6eyIkaWQiOiIxODgiLCJMaW5lQ29sb3IiOnsiJHJlZiI6IjEwOSJ9LCJMaW5lV2VpZ2h0IjowLjAsIkxpbmVUeXBlIjowLCJQYXJlbnRTdHlsZSI6bnVsbH0sIlBhcmVudFN0eWxlIjpudWxsfSwiVGl0bGVTdHlsZSI6eyIkaWQiOiIxODkiLCJGb250U2V0dGluZ3MiOnsiJGlkIjoiMTkwIiwiRm9udFNpemUiOjExLCJGb250TmFtZSI6IkNhbGlicmkiLCJJc0JvbGQiOnRydWUsIklzSXRhbGljIjpmYWxzZSwiSXNVbmRlcmxpbmVkIjpmYWxzZSwiUGFyZW50U3R5bGUiOm51bGx9LCJBdXRvU2l6ZSI6MCwiRm9yZWdyb3VuZCI6eyIkcmVmIjoiMTEzIn0sIk1heFdpZHRoIjo3MjAuMCwiTWF4SGVpZ2h0IjoiSW5maW5pdHkiLCJTbWFydEZvcmVncm91bmRJc0FjdGl2ZSI6ZmFsc2UsIkhvcml6b250YWxBbGlnbm1lbnQiOjEsIlZlcnRpY2FsQWxpZ25tZW50IjowLCJTbWFydEZvcmVncm91bmQiOm51bGwsIk1hcmdpbiI6eyIkcmVmIjoiMTE1In0sIlBhZGRpbmciOnsiJHJlZiI6IjExNiJ9LCJCYWNrZ3JvdW5kIjp7IiRyZWYiOiIxMTcifSwiSXNWaXNpYmxlIjp0cnVlLCJXaWR0aCI6MC4wLCJIZWlnaHQiOjAuMCwiQm9yZGVyU3R5bGUiOnsiJGlkIjoiMTkxIiwiTGluZUNvbG9yIjpudWxsLCJMaW5lV2VpZ2h0IjowLjAsIkxpbmVUeXBlIjowLCJQYXJlbnRTdHlsZSI6bnVsbH0sIlBhcmVudFN0eWxlIjpudWxsfSwiRGF0ZVN0eWxlIjp7IiRpZCI6IjE5MiIsIkZvbnRTZXR0aW5ncyI6eyIkaWQiOiIxOTM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1hcmdpbiI6eyIkcmVmIjoiMTIyIn0sIlBhZGRpbmciOnsiJHJlZiI6IjEyMyJ9LCJCYWNrZ3JvdW5kIjp7IiRyZWYiOiIxMjQifSwiSXNWaXNpYmxlIjp0cnVlLCJXaWR0aCI6MC4wLCJIZWlnaHQiOjAuMCwiQm9yZGVyU3R5bGUiOnsiJGlkIjoiMTk0IiwiTGluZUNvbG9yIjpudWxsLCJMaW5lV2VpZ2h0IjowLjAsIkxpbmVUeXBlIjowLCJQYXJlbnRTdHlsZSI6bnVsbH0sIlBhcmVudFN0eWxlIjpudWxsfSwiRGF0ZUZvcm1hdCI6eyIkcmVmIjoiMTI1In0sIklzVmlzaWJsZSI6dHJ1ZSwiUGFyZW50U3R5bGUiOm51bGx9LCJJbmRleCI6MiwiU21hcnREdXJhdGlvbkFjdGl2YXRlZCI6ZmFsc2UsIkRhdGVGb3JtYXQiOnsiJHJlZiI6IjEyNSJ9LCJJZCI6ImViYjAxYzhhLTI0ZDQtNDljYi04N2RmLTJiNmZiZmQ3MDFlNyIsIkltcG9ydElkIjpudWxsLCJUaXRsZSI6IkEgMS43LiBJbmljaWphbG5pIHRyZW5pbmcgZG9rdG9yYW5kYSIsIk5vdGUiOm51bGwsIkh5cGVybGluayI6bnVsbCwiSXNDaGFuZ2VkIjpmYWxzZSwiSXNOZXciOmZhbHNlfSx7IiRpZCI6IjE5NSIsIkdyb3VwTmFtZSI6bnVsbCwiU3RhcnREYXRlIjoiMjAxOC0wNy0wMVQwMDowMDowMFoiLCJFbmREYXRlIjoiMjAxOC0wNy0xNVQyMzo1OTowMFoiLCJQZXJjZW50YWdlQ29tcGxldGUiOm51bGwsIlN0eWxlIjp7IiRpZCI6IjE5NiIsIlNoYXBlIjoyLCJTaGFwZVRoaWNrbmVzcyI6MSwiRHVyYXRpb25Gb3JtYXQiOjAsIkluY2x1ZGVOb25Xb3JraW5nRGF5c0luRHVyYXRpb24iOmZhbHNlLCJQZXJjZW50YWdlQ29tcGxldGVTdHlsZSI6eyIkaWQiOiIxOTciLCJGb250U2V0dGluZ3MiOnsiJGlkIjoiMTk4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1hcmdpbiI6eyIkcmVmIjoiODcifSwiUGFkZGluZyI6eyIkcmVmIjoiODgifSwiQmFja2dyb3VuZCI6eyIkcmVmIjoiODkifSwiSXNWaXNpYmxlIjp0cnVlLCJXaWR0aCI6MC4wLCJIZWlnaHQiOjAuMCwiQm9yZGVyU3R5bGUiOnsiJGlkIjoiMTk5IiwiTGluZUNvbG9yIjpudWxsLCJMaW5lV2VpZ2h0IjowLjAsIkxpbmVUeXBlIjowLCJQYXJlbnRTdHlsZSI6bnVsbH0sIlBhcmVudFN0eWxlIjpudWxsfSwiRHVyYXRpb25TdHlsZSI6eyIkaWQiOiIyMDAiLCJGb250U2V0dGluZ3MiOnsiJGlkIjoiMjAx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1hcmdpbiI6eyIkcmVmIjoiOTQifSwiUGFkZGluZyI6eyIkcmVmIjoiOTUifSwiQmFja2dyb3VuZCI6eyIkcmVmIjoiOTYifSwiSXNWaXNpYmxlIjp0cnVlLCJXaWR0aCI6MC4wLCJIZWlnaHQiOjAuMCwiQm9yZGVyU3R5bGUiOnsiJGlkIjoiMjAyIiwiTGluZUNvbG9yIjpudWxsLCJMaW5lV2VpZ2h0IjowLjAsIkxpbmVUeXBlIjowLCJQYXJlbnRTdHlsZSI6bnVsbH0sIlBhcmVudFN0eWxlIjpudWxsfSwiSG9yaXpvbnRhbENvbm5lY3RvclN0eWxlIjp7IiRpZCI6IjIwMyIsIkxpbmVDb2xvciI6eyIkcmVmIjoiOTgifSwiTGluZVdlaWdodCI6MS4wLCJMaW5lVHlwZSI6MCwiUGFyZW50U3R5bGUiOm51bGx9LCJWZXJ0aWNhbENvbm5lY3RvclN0eWxlIjp7IiRpZCI6IjIwNCIsIkxpbmVDb2xvciI6eyIkcmVmIjoiMTAx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yMDUiLCJNYXJnaW4iOnsiJHJlZiI6IjEwNCJ9LCJQYWRkaW5nIjp7IiRyZWYiOiIxMDUifSwiQmFja2dyb3VuZCI6eyIkaWQiOiIyMDYiLCJDb2xvciI6eyIkaWQiOiIyMDciLCJBIjoyNTUsIlIiOjIzNywiRyI6MTI1LCJCIjo0OX19LCJJc1Zpc2libGUiOnRydWUsIldpZHRoIjowLjAsIkhlaWdodCI6MTYuMCwiQm9yZGVyU3R5bGUiOnsiJGlkIjoiMjA4IiwiTGluZUNvbG9yIjp7IiRyZWYiOiIxMDkifSwiTGluZVdlaWdodCI6MC4wLCJMaW5lVHlwZSI6MCwiUGFyZW50U3R5bGUiOm51bGx9LCJQYXJlbnRTdHlsZSI6bnVsbH0sIlRpdGxlU3R5bGUiOnsiJGlkIjoiMjA5IiwiRm9udFNldHRpbmdzIjp7IiRpZCI6IjIxMCIsIkZvbnRTaXplIjoxMSwiRm9udE5hbWUiOiJDYWxpYnJpIiwiSXNCb2xkIjp0cnVlLCJJc0l0YWxpYyI6ZmFsc2UsIklzVW5kZXJsaW5lZCI6ZmFsc2UsIlBhcmVudFN0eWxlIjpudWxsfSwiQXV0b1NpemUiOjAsIkZvcmVncm91bmQiOnsiJHJlZiI6IjExMyJ9LCJNYXhXaWR0aCI6NzIwLjAsIk1heEhlaWdodCI6IkluZmluaXR5IiwiU21hcnRGb3JlZ3JvdW5kSXNBY3RpdmUiOmZhbHNlLCJIb3Jpem9udGFsQWxpZ25tZW50IjoxLCJWZXJ0aWNhbEFsaWdubWVudCI6MCwiU21hcnRGb3JlZ3JvdW5kIjpudWxsLCJNYXJnaW4iOnsiJHJlZiI6IjExNSJ9LCJQYWRkaW5nIjp7IiRyZWYiOiIxMTYifSwiQmFja2dyb3VuZCI6eyIkcmVmIjoiMTE3In0sIklzVmlzaWJsZSI6dHJ1ZSwiV2lkdGgiOjAuMCwiSGVpZ2h0IjowLjAsIkJvcmRlclN0eWxlIjp7IiRpZCI6IjIxMSIsIkxpbmVDb2xvciI6bnVsbCwiTGluZVdlaWdodCI6MC4wLCJMaW5lVHlwZSI6MCwiUGFyZW50U3R5bGUiOm51bGx9LCJQYXJlbnRTdHlsZSI6bnVsbH0sIkRhdGVTdHlsZSI6eyIkaWQiOiIyMTIiLCJGb250U2V0dGluZ3MiOnsiJGlkIjoiMjEz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NYXJnaW4iOnsiJHJlZiI6IjEyMiJ9LCJQYWRkaW5nIjp7IiRyZWYiOiIxMjMifSwiQmFja2dyb3VuZCI6eyIkcmVmIjoiMTI0In0sIklzVmlzaWJsZSI6dHJ1ZSwiV2lkdGgiOjAuMCwiSGVpZ2h0IjowLjAsIkJvcmRlclN0eWxlIjp7IiRpZCI6IjIxNCIsIkxpbmVDb2xvciI6bnVsbCwiTGluZVdlaWdodCI6MC4wLCJMaW5lVHlwZSI6MCwiUGFyZW50U3R5bGUiOm51bGx9LCJQYXJlbnRTdHlsZSI6bnVsbH0sIkRhdGVGb3JtYXQiOnsiJHJlZiI6IjEyNSJ9LCJJc1Zpc2libGUiOnRydWUsIlBhcmVudFN0eWxlIjpudWxsfSwiSW5kZXgiOjMsIlNtYXJ0RHVyYXRpb25BY3RpdmF0ZWQiOmZhbHNlLCJEYXRlRm9ybWF0Ijp7IiRyZWYiOiIxMjUifSwiSWQiOiI4OWI3M2NlMC1jNWY0LTRiZmEtOWRmNC1jNWNjODhiOGZhZTciLCJJbXBvcnRJZCI6bnVsbCwiVGl0bGUiOiJBIDEuOC4gVXNwb3N0YXZsamFuamUgaXN0cmHFvml2YcSNa2UgZ3J1cGUgemEgTW9yc2t1IE1pa3JvYm51IEVrb2xvZ2lqdSIsIk5vdGUiOm51bGwsIkh5cGVybGluayI6bnVsbCwiSXNDaGFuZ2VkIjpmYWxzZSwiSXNOZXciOmZhbHNlfSx7IiRpZCI6IjIxNSIsIkdyb3VwTmFtZSI6bnVsbCwiU3RhcnREYXRlIjoiMjAxOC0wNy0wMlQyMzo1OTowMFoiLCJFbmREYXRlIjoiMjAxOC0wNy0xNlQyMzo1OTowMFoiLCJQZXJjZW50YWdlQ29tcGxldGUiOm51bGwsIlN0eWxlIjp7IiRpZCI6IjIxNiIsIlNoYXBlIjoyLCJTaGFwZVRoaWNrbmVzcyI6MSwiRHVyYXRpb25Gb3JtYXQiOjAsIkluY2x1ZGVOb25Xb3JraW5nRGF5c0luRHVyYXRpb24iOmZhbHNlLCJQZXJjZW50YWdlQ29tcGxldGVTdHlsZSI6eyIkaWQiOiIyMTciLCJGb250U2V0dGluZ3MiOnsiJGlkIjoiMjE4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1hcmdpbiI6eyIkcmVmIjoiODcifSwiUGFkZGluZyI6eyIkcmVmIjoiODgifSwiQmFja2dyb3VuZCI6eyIkcmVmIjoiODkifSwiSXNWaXNpYmxlIjp0cnVlLCJXaWR0aCI6MC4wLCJIZWlnaHQiOjAuMCwiQm9yZGVyU3R5bGUiOnsiJGlkIjoiMjE5IiwiTGluZUNvbG9yIjpudWxsLCJMaW5lV2VpZ2h0IjowLjAsIkxpbmVUeXBlIjowLCJQYXJlbnRTdHlsZSI6bnVsbH0sIlBhcmVudFN0eWxlIjpudWxsfSwiRHVyYXRpb25TdHlsZSI6eyIkaWQiOiIyMjAiLCJGb250U2V0dGluZ3MiOnsiJGlkIjoiMjIx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1hcmdpbiI6eyIkcmVmIjoiOTQifSwiUGFkZGluZyI6eyIkcmVmIjoiOTUifSwiQmFja2dyb3VuZCI6eyIkcmVmIjoiOTYifSwiSXNWaXNpYmxlIjp0cnVlLCJXaWR0aCI6MC4wLCJIZWlnaHQiOjAuMCwiQm9yZGVyU3R5bGUiOnsiJGlkIjoiMjIyIiwiTGluZUNvbG9yIjpudWxsLCJMaW5lV2VpZ2h0IjowLjAsIkxpbmVUeXBlIjowLCJQYXJlbnRTdHlsZSI6bnVsbH0sIlBhcmVudFN0eWxlIjpudWxsfSwiSG9yaXpvbnRhbENvbm5lY3RvclN0eWxlIjp7IiRpZCI6IjIyMyIsIkxpbmVDb2xvciI6eyIkcmVmIjoiOTgifSwiTGluZVdlaWdodCI6MS4wLCJMaW5lVHlwZSI6MCwiUGFyZW50U3R5bGUiOm51bGx9LCJWZXJ0aWNhbENvbm5lY3RvclN0eWxlIjp7IiRpZCI6IjIyNCIsIkxpbmVDb2xvciI6eyIkcmVmIjoiMTAx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yMjUiLCJNYXJnaW4iOnsiJHJlZiI6IjEwNCJ9LCJQYWRkaW5nIjp7IiRyZWYiOiIxMDUifSwiQmFja2dyb3VuZCI6eyIkaWQiOiIyMjYiLCJDb2xvciI6eyIkaWQiOiIyMjciLCJBIjoyNTUsIlIiOjkxLCJHIjoxNTUsIkIiOjIxM319LCJJc1Zpc2libGUiOnRydWUsIldpZHRoIjowLjAsIkhlaWdodCI6MTYuMCwiQm9yZGVyU3R5bGUiOnsiJGlkIjoiMjI4IiwiTGluZUNvbG9yIjp7IiRyZWYiOiIxMDkifSwiTGluZVdlaWdodCI6MC4wLCJMaW5lVHlwZSI6MCwiUGFyZW50U3R5bGUiOm51bGx9LCJQYXJlbnRTdHlsZSI6bnVsbH0sIlRpdGxlU3R5bGUiOnsiJGlkIjoiMjI5IiwiRm9udFNldHRpbmdzIjp7IiRpZCI6IjIzMCIsIkZvbnRTaXplIjoxMSwiRm9udE5hbWUiOiJDYWxpYnJpIiwiSXNCb2xkIjp0cnVlLCJJc0l0YWxpYyI6ZmFsc2UsIklzVW5kZXJsaW5lZCI6ZmFsc2UsIlBhcmVudFN0eWxlIjpudWxsfSwiQXV0b1NpemUiOjAsIkZvcmVncm91bmQiOnsiJHJlZiI6IjExMyJ9LCJNYXhXaWR0aCI6NzIwLjAsIk1heEhlaWdodCI6IkluZmluaXR5IiwiU21hcnRGb3JlZ3JvdW5kSXNBY3RpdmUiOmZhbHNlLCJIb3Jpem9udGFsQWxpZ25tZW50IjoxLCJWZXJ0aWNhbEFsaWdubWVudCI6MCwiU21hcnRGb3JlZ3JvdW5kIjpudWxsLCJNYXJnaW4iOnsiJHJlZiI6IjExNSJ9LCJQYWRkaW5nIjp7IiRyZWYiOiIxMTYifSwiQmFja2dyb3VuZCI6eyIkcmVmIjoiMTE3In0sIklzVmlzaWJsZSI6dHJ1ZSwiV2lkdGgiOjAuMCwiSGVpZ2h0IjowLjAsIkJvcmRlclN0eWxlIjp7IiRpZCI6IjIzMSIsIkxpbmVDb2xvciI6bnVsbCwiTGluZVdlaWdodCI6MC4wLCJMaW5lVHlwZSI6MCwiUGFyZW50U3R5bGUiOm51bGx9LCJQYXJlbnRTdHlsZSI6bnVsbH0sIkRhdGVTdHlsZSI6eyIkaWQiOiIyMzIiLCJGb250U2V0dGluZ3MiOnsiJGlkIjoiMjMz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NYXJnaW4iOnsiJHJlZiI6IjEyMiJ9LCJQYWRkaW5nIjp7IiRyZWYiOiIxMjMifSwiQmFja2dyb3VuZCI6eyIkcmVmIjoiMTI0In0sIklzVmlzaWJsZSI6dHJ1ZSwiV2lkdGgiOjAuMCwiSGVpZ2h0IjowLjAsIkJvcmRlclN0eWxlIjp7IiRpZCI6IjIzNCIsIkxpbmVDb2xvciI6bnVsbCwiTGluZVdlaWdodCI6MC4wLCJMaW5lVHlwZSI6MCwiUGFyZW50U3R5bGUiOm51bGx9LCJQYXJlbnRTdHlsZSI6bnVsbH0sIkRhdGVGb3JtYXQiOnsiJHJlZiI6IjEyNSJ9LCJJc1Zpc2libGUiOnRydWUsIlBhcmVudFN0eWxlIjpudWxsfSwiSW5kZXgiOjUsIlNtYXJ0RHVyYXRpb25BY3RpdmF0ZWQiOmZhbHNlLCJEYXRlRm9ybWF0Ijp7IiRyZWYiOiIxMjUifSwiSWQiOiJhOWJjMzg5Yy0wMzNlLTRkMmMtOGMzOS01ZmFmYTFlZDBjZTEiLCJJbXBvcnRJZCI6bnVsbCwiVGl0bGUiOiJBIDIuMS4gU2FrdXBsamFuamUgdXpvcmFrYSB1IENlbnRydSB6YSBtb3Jza2Uga29ybmphxI1lIFB1bGEiLCJOb3RlIjpudWxsLCJIeXBlcmxpbmsiOm51bGwsIklzQ2hhbmdlZCI6ZmFsc2UsIklzTmV3IjpmYWxzZX0seyIkaWQiOiIyMzUiLCJHcm91cE5hbWUiOm51bGwsIlN0YXJ0RGF0ZSI6IjIwMTgtMDctMTdUMDA6MDA6MDBaIiwiRW5kRGF0ZSI6IjIwMTgtMDgtMDFUMjM6NTk6MDBaIiwiUGVyY2VudGFnZUNvbXBsZXRlIjpudWxsLCJTdHlsZSI6eyIkaWQiOiIyMzYiLCJTaGFwZSI6MiwiU2hhcGVUaGlja25lc3MiOjEsIkR1cmF0aW9uRm9ybWF0IjowLCJJbmNsdWRlTm9uV29ya2luZ0RheXNJbkR1cmF0aW9uIjpmYWxzZSwiUGVyY2VudGFnZUNvbXBsZXRlU3R5bGUiOnsiJGlkIjoiMjM3IiwiRm9udFNldHRpbmdzIjp7IiRpZCI6IjIzOC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NYXJnaW4iOnsiJHJlZiI6Ijg3In0sIlBhZGRpbmciOnsiJHJlZiI6Ijg4In0sIkJhY2tncm91bmQiOnsiJHJlZiI6Ijg5In0sIklzVmlzaWJsZSI6dHJ1ZSwiV2lkdGgiOjAuMCwiSGVpZ2h0IjowLjAsIkJvcmRlclN0eWxlIjp7IiRpZCI6IjIzOSIsIkxpbmVDb2xvciI6bnVsbCwiTGluZVdlaWdodCI6MC4wLCJMaW5lVHlwZSI6MCwiUGFyZW50U3R5bGUiOm51bGx9LCJQYXJlbnRTdHlsZSI6bnVsbH0sIkR1cmF0aW9uU3R5bGUiOnsiJGlkIjoiMjQwIiwiRm9udFNldHRpbmdzIjp7IiRpZCI6IjI0MSIsIkZvbnRTaXplIjoxMCwiRm9udE5hbWUiOiJDYWxpYnJpIiwiSXNCb2xkIjpmYWxzZSwiSXNJdGFsaWMiOmZhbHNlLCJJc1VuZGVybGluZWQiOmZhbHNlLCJQYXJlbnRTdHlsZSI6bnVsbH0sIkF1dG9TaXplIjowLCJGb3JlZ3JvdW5kIjp7IiRyZWYiOiI5MiJ9LCJNYXhXaWR0aCI6MjAwLjAsIk1heEhlaWdodCI6IkluZmluaXR5IiwiU21hcnRGb3JlZ3JvdW5kSXNBY3RpdmUiOmZhbHNlLCJIb3Jpem9udGFsQWxpZ25tZW50IjowLCJWZXJ0aWNhbEFsaWdubWVudCI6MCwiU21hcnRGb3JlZ3JvdW5kIjpudWxsLCJNYXJnaW4iOnsiJHJlZiI6Ijk0In0sIlBhZGRpbmciOnsiJHJlZiI6Ijk1In0sIkJhY2tncm91bmQiOnsiJHJlZiI6Ijk2In0sIklzVmlzaWJsZSI6dHJ1ZSwiV2lkdGgiOjAuMCwiSGVpZ2h0IjowLjAsIkJvcmRlclN0eWxlIjp7IiRpZCI6IjI0MiIsIkxpbmVDb2xvciI6bnVsbCwiTGluZVdlaWdodCI6MC4wLCJMaW5lVHlwZSI6MCwiUGFyZW50U3R5bGUiOm51bGx9LCJQYXJlbnRTdHlsZSI6bnVsbH0sIkhvcml6b250YWxDb25uZWN0b3JTdHlsZSI6eyIkaWQiOiIyNDMiLCJMaW5lQ29sb3IiOnsiJHJlZiI6Ijk4In0sIkxpbmVXZWlnaHQiOjEuMCwiTGluZVR5cGUiOjAsIlBhcmVudFN0eWxlIjpudWxsfSwiVmVydGljYWxDb25uZWN0b3JTdHlsZSI6eyIkaWQiOiIyNDQiLCJMaW5lQ29sb3IiOnsiJHJlZiI6IjEwMSJ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1LCJJc0JlbG93VGltZWJhbmQiOnRydWUsIlBlcmNlbnRhZ2VDb21wbGV0ZVNoYXBlT3BhY2l0eSI6MzUsIlNoYXBlU3R5bGUiOnsiJGlkIjoiMjQ1IiwiTWFyZ2luIjp7IiRyZWYiOiIxMDQifSwiUGFkZGluZyI6eyIkcmVmIjoiMTA1In0sIkJhY2tncm91bmQiOnsiJGlkIjoiMjQ2IiwiQ29sb3IiOnsiJGlkIjoiMjQ3IiwiQSI6MjU1LCJSIjoyMzQsIkciOjIyLCJCIjozMH19LCJJc1Zpc2libGUiOnRydWUsIldpZHRoIjowLjAsIkhlaWdodCI6MTYuMCwiQm9yZGVyU3R5bGUiOnsiJGlkIjoiMjQ4IiwiTGluZUNvbG9yIjp7IiRyZWYiOiIxMDkifSwiTGluZVdlaWdodCI6MC4wLCJMaW5lVHlwZSI6MCwiUGFyZW50U3R5bGUiOm51bGx9LCJQYXJlbnRTdHlsZSI6bnVsbH0sIlRpdGxlU3R5bGUiOnsiJGlkIjoiMjQ5IiwiRm9udFNldHRpbmdzIjp7IiRpZCI6IjI1MCIsIkZvbnRTaXplIjoxMSwiRm9udE5hbWUiOiJDYWxpYnJpIiwiSXNCb2xkIjp0cnVlLCJJc0l0YWxpYyI6ZmFsc2UsIklzVW5kZXJsaW5lZCI6ZmFsc2UsIlBhcmVudFN0eWxlIjpudWxsfSwiQXV0b1NpemUiOjAsIkZvcmVncm91bmQiOnsiJHJlZiI6IjExMyJ9LCJNYXhXaWR0aCI6NzIwLjAsIk1heEhlaWdodCI6IkluZmluaXR5IiwiU21hcnRGb3JlZ3JvdW5kSXNBY3RpdmUiOmZhbHNlLCJIb3Jpem9udGFsQWxpZ25tZW50IjoxLCJWZXJ0aWNhbEFsaWdubWVudCI6MCwiU21hcnRGb3JlZ3JvdW5kIjpudWxsLCJNYXJnaW4iOnsiJHJlZiI6IjExNSJ9LCJQYWRkaW5nIjp7IiRyZWYiOiIxMTYifSwiQmFja2dyb3VuZCI6eyIkcmVmIjoiMTE3In0sIklzVmlzaWJsZSI6dHJ1ZSwiV2lkdGgiOjAuMCwiSGVpZ2h0IjowLjAsIkJvcmRlclN0eWxlIjp7IiRpZCI6IjI1MSIsIkxpbmVDb2xvciI6bnVsbCwiTGluZVdlaWdodCI6MC4wLCJMaW5lVHlwZSI6MCwiUGFyZW50U3R5bGUiOm51bGx9LCJQYXJlbnRTdHlsZSI6bnVsbH0sIkRhdGVTdHlsZSI6eyIkaWQiOiIyNTIiLCJGb250U2V0dGluZ3MiOnsiJGlkIjoiMjUz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NYXJnaW4iOnsiJHJlZiI6IjEyMiJ9LCJQYWRkaW5nIjp7IiRyZWYiOiIxMjMifSwiQmFja2dyb3VuZCI6eyIkcmVmIjoiMTI0In0sIklzVmlzaWJsZSI6dHJ1ZSwiV2lkdGgiOjAuMCwiSGVpZ2h0IjowLjAsIkJvcmRlclN0eWxlIjp7IiRpZCI6IjI1NCIsIkxpbmVDb2xvciI6bnVsbCwiTGluZVdlaWdodCI6MC4wLCJMaW5lVHlwZSI6MCwiUGFyZW50U3R5bGUiOm51bGx9LCJQYXJlbnRTdHlsZSI6bnVsbH0sIkRhdGVGb3JtYXQiOnsiJHJlZiI6IjEyNSJ9LCJJc1Zpc2libGUiOnRydWUsIlBhcmVudFN0eWxlIjpudWxsfSwiSW5kZXgiOjYsIlNtYXJ0RHVyYXRpb25BY3RpdmF0ZWQiOmZhbHNlLCJEYXRlRm9ybWF0Ijp7IiRyZWYiOiIxMjUifSwiSWQiOiI4MWVmOGMxOS1iMDgwLTQ1ZDUtYWZkNC1jYjMwMmNlYzFjZDgiLCJJbXBvcnRJZCI6bnVsbCwiVGl0bGUiOiJBIDIuMi4gTGFib3JhdG9yaWpza2EgcHJpcHJlbWEgdXpvcmFrYSB6YSBMTSBpIFNFTSIsIk5vdGUiOm51bGwsIkh5cGVybGluayI6bnVsbCwiSXNDaGFuZ2VkIjpmYWxzZSwiSXNOZXciOmZhbHNlfSx7IiRpZCI6IjI1NSIsIkdyb3VwTmFtZSI6bnVsbCwiU3RhcnREYXRlIjoiMjAxOC0wNy0xN1QwMDowMDowMFoiLCJFbmREYXRlIjoiMjAxOC0wOC0xNVQyMzo1OTowMFoiLCJQZXJjZW50YWdlQ29tcGxldGUiOm51bGwsIlN0eWxlIjp7IiRpZCI6IjI1NiIsIlNoYXBlIjoyLCJTaGFwZVRoaWNrbmVzcyI6MSwiRHVyYXRpb25Gb3JtYXQiOjAsIkluY2x1ZGVOb25Xb3JraW5nRGF5c0luRHVyYXRpb24iOmZhbHNlLCJQZXJjZW50YWdlQ29tcGxldGVTdHlsZSI6eyIkaWQiOiIyNTciLCJGb250U2V0dGluZ3MiOnsiJGlkIjoiMjU4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1hcmdpbiI6eyIkcmVmIjoiODcifSwiUGFkZGluZyI6eyIkcmVmIjoiODgifSwiQmFja2dyb3VuZCI6eyIkcmVmIjoiODkifSwiSXNWaXNpYmxlIjp0cnVlLCJXaWR0aCI6MC4wLCJIZWlnaHQiOjAuMCwiQm9yZGVyU3R5bGUiOnsiJGlkIjoiMjU5IiwiTGluZUNvbG9yIjpudWxsLCJMaW5lV2VpZ2h0IjowLjAsIkxpbmVUeXBlIjowLCJQYXJlbnRTdHlsZSI6bnVsbH0sIlBhcmVudFN0eWxlIjpudWxsfSwiRHVyYXRpb25TdHlsZSI6eyIkaWQiOiIyNjAiLCJGb250U2V0dGluZ3MiOnsiJGlkIjoiMjYx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1hcmdpbiI6eyIkcmVmIjoiOTQifSwiUGFkZGluZyI6eyIkcmVmIjoiOTUifSwiQmFja2dyb3VuZCI6eyIkcmVmIjoiOTYifSwiSXNWaXNpYmxlIjp0cnVlLCJXaWR0aCI6MC4wLCJIZWlnaHQiOjAuMCwiQm9yZGVyU3R5bGUiOnsiJGlkIjoiMjYyIiwiTGluZUNvbG9yIjpudWxsLCJMaW5lV2VpZ2h0IjowLjAsIkxpbmVUeXBlIjowLCJQYXJlbnRTdHlsZSI6bnVsbH0sIlBhcmVudFN0eWxlIjpudWxsfSwiSG9yaXpvbnRhbENvbm5lY3RvclN0eWxlIjp7IiRpZCI6IjI2MyIsIkxpbmVDb2xvciI6eyIkcmVmIjoiOTgifSwiTGluZVdlaWdodCI6MS4wLCJMaW5lVHlwZSI6MCwiUGFyZW50U3R5bGUiOm51bGx9LCJWZXJ0aWNhbENvbm5lY3RvclN0eWxlIjp7IiRpZCI6IjI2NCIsIkxpbmVDb2xvciI6eyIkcmVmIjoiMTAx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yNjUiLCJNYXJnaW4iOnsiJHJlZiI6IjEwNCJ9LCJQYWRkaW5nIjp7IiRyZWYiOiIxMDUifSwiQmFja2dyb3VuZCI6eyIkaWQiOiIyNjYiLCJDb2xvciI6eyIkaWQiOiIyNjciLCJBIjoyNTUsIlIiOjI1NSwiRyI6MTkyLCJCIjowfX0sIklzVmlzaWJsZSI6dHJ1ZSwiV2lkdGgiOjAuMCwiSGVpZ2h0IjoxNi4wLCJCb3JkZXJTdHlsZSI6eyIkaWQiOiIyNjgiLCJMaW5lQ29sb3IiOnsiJHJlZiI6IjEwOSJ9LCJMaW5lV2VpZ2h0IjowLjAsIkxpbmVUeXBlIjowLCJQYXJlbnRTdHlsZSI6bnVsbH0sIlBhcmVudFN0eWxlIjpudWxsfSwiVGl0bGVTdHlsZSI6eyIkaWQiOiIyNjkiLCJGb250U2V0dGluZ3MiOnsiJGlkIjoiMjcwIiwiRm9udFNpemUiOjExLCJGb250TmFtZSI6IkNhbGlicmkiLCJJc0JvbGQiOnRydWUsIklzSXRhbGljIjpmYWxzZSwiSXNVbmRlcmxpbmVkIjpmYWxzZSwiUGFyZW50U3R5bGUiOm51bGx9LCJBdXRvU2l6ZSI6MCwiRm9yZWdyb3VuZCI6eyIkcmVmIjoiMTEzIn0sIk1heFdpZHRoIjo3MjAuMCwiTWF4SGVpZ2h0IjoiSW5maW5pdHkiLCJTbWFydEZvcmVncm91bmRJc0FjdGl2ZSI6ZmFsc2UsIkhvcml6b250YWxBbGlnbm1lbnQiOjEsIlZlcnRpY2FsQWxpZ25tZW50IjowLCJTbWFydEZvcmVncm91bmQiOm51bGwsIk1hcmdpbiI6eyIkcmVmIjoiMTE1In0sIlBhZGRpbmciOnsiJHJlZiI6IjExNiJ9LCJCYWNrZ3JvdW5kIjp7IiRyZWYiOiIxMTcifSwiSXNWaXNpYmxlIjp0cnVlLCJXaWR0aCI6MC4wLCJIZWlnaHQiOjAuMCwiQm9yZGVyU3R5bGUiOnsiJGlkIjoiMjcxIiwiTGluZUNvbG9yIjpudWxsLCJMaW5lV2VpZ2h0IjowLjAsIkxpbmVUeXBlIjowLCJQYXJlbnRTdHlsZSI6bnVsbH0sIlBhcmVudFN0eWxlIjpudWxsfSwiRGF0ZVN0eWxlIjp7IiRpZCI6IjI3MiIsIkZvbnRTZXR0aW5ncyI6eyIkaWQiOiIyNzM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1hcmdpbiI6eyIkcmVmIjoiMTIyIn0sIlBhZGRpbmciOnsiJHJlZiI6IjEyMyJ9LCJCYWNrZ3JvdW5kIjp7IiRyZWYiOiIxMjQifSwiSXNWaXNpYmxlIjp0cnVlLCJXaWR0aCI6MC4wLCJIZWlnaHQiOjAuMCwiQm9yZGVyU3R5bGUiOnsiJGlkIjoiMjc0IiwiTGluZUNvbG9yIjpudWxsLCJMaW5lV2VpZ2h0IjowLjAsIkxpbmVUeXBlIjowLCJQYXJlbnRTdHlsZSI6bnVsbH0sIlBhcmVudFN0eWxlIjpudWxsfSwiRGF0ZUZvcm1hdCI6eyIkcmVmIjoiMTI1In0sIklzVmlzaWJsZSI6dHJ1ZSwiUGFyZW50U3R5bGUiOm51bGx9LCJJbmRleCI6NywiU21hcnREdXJhdGlvbkFjdGl2YXRlZCI6ZmFsc2UsIkRhdGVGb3JtYXQiOnsiJHJlZiI6IjEyNSJ9LCJJZCI6IjE1ZjRmYTRmLTQ5ZWUtNDkzYi04Mjc2LWRlZGNkYTE1NzgxNSIsIkltcG9ydElkIjpudWxsLCJUaXRsZSI6IkEgMi4zLiBJem9sYWNpamUga3VsdHVyYSBkaWphdG9tZWphIOKAkyB1c3Bvc3RhdmxqYW5qZSBsYWJvcmF0b3JpanNrb2cgcHJvdG9rb2xhIiwiTm90ZSI6bnVsbCwiSHlwZXJsaW5rIjpudWxsLCJJc0NoYW5nZWQiOmZhbHNlLCJJc05ldyI6ZmFsc2V9LHsiJGlkIjoiMjc1IiwiR3JvdXBOYW1lIjpudWxsLCJTdGFydERhdGUiOiIyMDE4LTA3LTE3VDAwOjAwOjAwWiIsIkVuZERhdGUiOiIyMDE4LTA4LTE1VDIzOjU5OjAwWiIsIlBlcmNlbnRhZ2VDb21wbGV0ZSI6bnVsbCwiU3R5bGUiOnsiJGlkIjoiMjc2IiwiU2hhcGUiOjIsIlNoYXBlVGhpY2tuZXNzIjoxLCJEdXJhdGlvbkZvcm1hdCI6MCwiSW5jbHVkZU5vbldvcmtpbmdEYXlzSW5EdXJhdGlvbiI6ZmFsc2UsIlBlcmNlbnRhZ2VDb21wbGV0ZVN0eWxlIjp7IiRpZCI6IjI3NyIsIkZvbnRTZXR0aW5ncyI6eyIkaWQiOiIyNzgiLCJGb250U2l6ZSI6MTAsIkZvbnROYW1lIjoiQ2FsaWJyaSIsIklzQm9sZCI6ZmFsc2UsIklzSXRhbGljIjpmYWxzZSwiSXNVbmRlcmxpbmVkIjpmYWxzZSwiUGFyZW50U3R5bGUiOm51bGx9LCJBdXRvU2l6ZSI6MCwiRm9yZWdyb3VuZCI6eyIkcmVmIjoiODUifSwiTWF4V2lkdGgiOjIwMC4wLCJNYXhIZWlnaHQiOiJJbmZpbml0eSIsIlNtYXJ0Rm9yZWdyb3VuZElzQWN0aXZlIjpmYWxzZSwiSG9yaXpvbnRhbEFsaWdubWVudCI6MCwiVmVydGljYWxBbGlnbm1lbnQiOjAsIlNtYXJ0Rm9yZWdyb3VuZCI6bnVsbCwiTWFyZ2luIjp7IiRyZWYiOiI4NyJ9LCJQYWRkaW5nIjp7IiRyZWYiOiI4OCJ9LCJCYWNrZ3JvdW5kIjp7IiRyZWYiOiI4OSJ9LCJJc1Zpc2libGUiOnRydWUsIldpZHRoIjowLjAsIkhlaWdodCI6MC4wLCJCb3JkZXJTdHlsZSI6eyIkaWQiOiIyNzkiLCJMaW5lQ29sb3IiOm51bGwsIkxpbmVXZWlnaHQiOjAuMCwiTGluZVR5cGUiOjAsIlBhcmVudFN0eWxlIjpudWxsfSwiUGFyZW50U3R5bGUiOm51bGx9LCJEdXJhdGlvblN0eWxlIjp7IiRpZCI6IjI4MCIsIkZvbnRTZXR0aW5ncyI6eyIkaWQiOiIyODE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TWFyZ2luIjp7IiRyZWYiOiI5NCJ9LCJQYWRkaW5nIjp7IiRyZWYiOiI5NSJ9LCJCYWNrZ3JvdW5kIjp7IiRyZWYiOiI5NiJ9LCJJc1Zpc2libGUiOnRydWUsIldpZHRoIjowLjAsIkhlaWdodCI6MC4wLCJCb3JkZXJTdHlsZSI6eyIkaWQiOiIyODIiLCJMaW5lQ29sb3IiOm51bGwsIkxpbmVXZWlnaHQiOjAuMCwiTGluZVR5cGUiOjAsIlBhcmVudFN0eWxlIjpudWxsfSwiUGFyZW50U3R5bGUiOm51bGx9LCJIb3Jpem9udGFsQ29ubmVjdG9yU3R5bGUiOnsiJGlkIjoiMjgzIiwiTGluZUNvbG9yIjp7IiRyZWYiOiI5OCJ9LCJMaW5lV2VpZ2h0IjoxLjAsIkxpbmVUeXBlIjowLCJQYXJlbnRTdHlsZSI6bnVsbH0sIlZlcnRpY2FsQ29ubmVjdG9yU3R5bGUiOnsiJGlkIjoiMjg0IiwiTGluZUNvbG9yIjp7IiRyZWYiOiIxMDE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I4NSIsIk1hcmdpbiI6eyIkcmVmIjoiMTA0In0sIlBhZGRpbmciOnsiJHJlZiI6IjEwNSJ9LCJCYWNrZ3JvdW5kIjp7IiRpZCI6IjI4NiIsIkNvbG9yIjp7IiRpZCI6IjI4NyIsIkEiOjI1NSwiUiI6MjU1LCJHIjoxOTIsIkIiOjB9fSwiSXNWaXNpYmxlIjp0cnVlLCJXaWR0aCI6MC4wLCJIZWlnaHQiOjE2LjAsIkJvcmRlclN0eWxlIjp7IiRpZCI6IjI4OCIsIkxpbmVDb2xvciI6eyIkcmVmIjoiMTA5In0sIkxpbmVXZWlnaHQiOjAuMCwiTGluZVR5cGUiOjAsIlBhcmVudFN0eWxlIjpudWxsfSwiUGFyZW50U3R5bGUiOm51bGx9LCJUaXRsZVN0eWxlIjp7IiRpZCI6IjI4OSIsIkZvbnRTZXR0aW5ncyI6eyIkaWQiOiIyOTAiLCJGb250U2l6ZSI6MTEsIkZvbnROYW1lIjoiQ2FsaWJyaSIsIklzQm9sZCI6dHJ1ZSwiSXNJdGFsaWMiOmZhbHNlLCJJc1VuZGVybGluZWQiOmZhbHNlLCJQYXJlbnRTdHlsZSI6bnVsbH0sIkF1dG9TaXplIjowLCJGb3JlZ3JvdW5kIjp7IiRyZWYiOiIxMTMifSwiTWF4V2lkdGgiOjcyMC4wLCJNYXhIZWlnaHQiOiJJbmZpbml0eSIsIlNtYXJ0Rm9yZWdyb3VuZElzQWN0aXZlIjpmYWxzZSwiSG9yaXpvbnRhbEFsaWdubWVudCI6MSwiVmVydGljYWxBbGlnbm1lbnQiOjAsIlNtYXJ0Rm9yZWdyb3VuZCI6bnVsbCwiTWFyZ2luIjp7IiRyZWYiOiIxMTUifSwiUGFkZGluZyI6eyIkcmVmIjoiMTE2In0sIkJhY2tncm91bmQiOnsiJHJlZiI6IjExNyJ9LCJJc1Zpc2libGUiOnRydWUsIldpZHRoIjowLjAsIkhlaWdodCI6MC4wLCJCb3JkZXJTdHlsZSI6eyIkaWQiOiIyOTEiLCJMaW5lQ29sb3IiOm51bGwsIkxpbmVXZWlnaHQiOjAuMCwiTGluZVR5cGUiOjAsIlBhcmVudFN0eWxlIjpudWxsfSwiUGFyZW50U3R5bGUiOm51bGx9LCJEYXRlU3R5bGUiOnsiJGlkIjoiMjkyIiwiRm9udFNldHRpbmdzIjp7IiRpZCI6IjI5My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TWFyZ2luIjp7IiRyZWYiOiIxMjIifSwiUGFkZGluZyI6eyIkcmVmIjoiMTIzIn0sIkJhY2tncm91bmQiOnsiJHJlZiI6IjEyNCJ9LCJJc1Zpc2libGUiOnRydWUsIldpZHRoIjowLjAsIkhlaWdodCI6MC4wLCJCb3JkZXJTdHlsZSI6eyIkaWQiOiIyOTQiLCJMaW5lQ29sb3IiOm51bGwsIkxpbmVXZWlnaHQiOjAuMCwiTGluZVR5cGUiOjAsIlBhcmVudFN0eWxlIjpudWxsfSwiUGFyZW50U3R5bGUiOm51bGx9LCJEYXRlRm9ybWF0Ijp7IiRyZWYiOiIxMjUifSwiSXNWaXNpYmxlIjp0cnVlLCJQYXJlbnRTdHlsZSI6bnVsbH0sIkluZGV4Ijo4LCJTbWFydER1cmF0aW9uQWN0aXZhdGVkIjpmYWxzZSwiRGF0ZUZvcm1hdCI6eyIkcmVmIjoiMTI1In0sIklkIjoiYTBkOGE2ZjgtOTY0Yi00Zjk3LTlmY2QtNzQ2ZDdiZjdhZWM1IiwiSW1wb3J0SWQiOm51bGwsIlRpdGxlIjoiQSAyLjQuIFVzcG9zdGF2bGphbmplIHByb3Rva29sYSB6YSBpem9sYWNpanUgZGlqYXRvbWVqYSB6YSBQQ1IgYW1wbGlmaWthY2lqdSBpeiBqZWRuZSBzdGFuaWNlIiwiTm90ZSI6bnVsbCwiSHlwZXJsaW5rIjpudWxsLCJJc0NoYW5nZWQiOmZhbHNlLCJJc05ldyI6ZmFsc2V9LHsiJGlkIjoiMjk1IiwiR3JvdXBOYW1lIjpudWxsLCJTdGFydERhdGUiOiIyMDE4LTA3LTE3VDAwOjAwOjAwWiIsIkVuZERhdGUiOiIyMDE4LTA5LTAxVDIzOjU5OjAwWiIsIlBlcmNlbnRhZ2VDb21wbGV0ZSI6bnVsbCwiU3R5bGUiOnsiJGlkIjoiMjk2IiwiU2hhcGUiOjIsIlNoYXBlVGhpY2tuZXNzIjoxLCJEdXJhdGlvbkZvcm1hdCI6MCwiSW5jbHVkZU5vbldvcmtpbmdEYXlzSW5EdXJhdGlvbiI6ZmFsc2UsIlBlcmNlbnRhZ2VDb21wbGV0ZVN0eWxlIjp7IiRpZCI6IjI5NyIsIkZvbnRTZXR0aW5ncyI6eyIkaWQiOiIyOTgiLCJGb250U2l6ZSI6MTAsIkZvbnROYW1lIjoiQ2FsaWJyaSIsIklzQm9sZCI6ZmFsc2UsIklzSXRhbGljIjpmYWxzZSwiSXNVbmRlcmxpbmVkIjpmYWxzZSwiUGFyZW50U3R5bGUiOm51bGx9LCJBdXRvU2l6ZSI6MCwiRm9yZWdyb3VuZCI6eyIkcmVmIjoiODUifSwiTWF4V2lkdGgiOjIwMC4wLCJNYXhIZWlnaHQiOiJJbmZpbml0eSIsIlNtYXJ0Rm9yZWdyb3VuZElzQWN0aXZlIjpmYWxzZSwiSG9yaXpvbnRhbEFsaWdubWVudCI6MCwiVmVydGljYWxBbGlnbm1lbnQiOjAsIlNtYXJ0Rm9yZWdyb3VuZCI6bnVsbCwiTWFyZ2luIjp7IiRyZWYiOiI4NyJ9LCJQYWRkaW5nIjp7IiRyZWYiOiI4OCJ9LCJCYWNrZ3JvdW5kIjp7IiRyZWYiOiI4OSJ9LCJJc1Zpc2libGUiOnRydWUsIldpZHRoIjowLjAsIkhlaWdodCI6MC4wLCJCb3JkZXJTdHlsZSI6eyIkaWQiOiIyOTkiLCJMaW5lQ29sb3IiOm51bGwsIkxpbmVXZWlnaHQiOjAuMCwiTGluZVR5cGUiOjAsIlBhcmVudFN0eWxlIjpudWxsfSwiUGFyZW50U3R5bGUiOm51bGx9LCJEdXJhdGlvblN0eWxlIjp7IiRpZCI6IjMwMCIsIkZvbnRTZXR0aW5ncyI6eyIkaWQiOiIzMDE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TWFyZ2luIjp7IiRyZWYiOiI5NCJ9LCJQYWRkaW5nIjp7IiRyZWYiOiI5NSJ9LCJCYWNrZ3JvdW5kIjp7IiRyZWYiOiI5NiJ9LCJJc1Zpc2libGUiOnRydWUsIldpZHRoIjowLjAsIkhlaWdodCI6MC4wLCJCb3JkZXJTdHlsZSI6eyIkaWQiOiIzMDIiLCJMaW5lQ29sb3IiOm51bGwsIkxpbmVXZWlnaHQiOjAuMCwiTGluZVR5cGUiOjAsIlBhcmVudFN0eWxlIjpudWxsfSwiUGFyZW50U3R5bGUiOm51bGx9LCJIb3Jpem9udGFsQ29ubmVjdG9yU3R5bGUiOnsiJGlkIjoiMzAzIiwiTGluZUNvbG9yIjp7IiRyZWYiOiI5OCJ9LCJMaW5lV2VpZ2h0IjoxLjAsIkxpbmVUeXBlIjowLCJQYXJlbnRTdHlsZSI6bnVsbH0sIlZlcnRpY2FsQ29ubmVjdG9yU3R5bGUiOnsiJGlkIjoiMzA0IiwiTGluZUNvbG9yIjp7IiRyZWYiOiIxMDE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MwNSIsIk1hcmdpbiI6eyIkcmVmIjoiMTA0In0sIlBhZGRpbmciOnsiJHJlZiI6IjEwNSJ9LCJCYWNrZ3JvdW5kIjp7IiRpZCI6IjMwNiIsIkNvbG9yIjp7IiRpZCI6IjMwNyIsIkEiOjI1NSwiUiI6MjU1LCJHIjoxOTIsIkIiOjB9fSwiSXNWaXNpYmxlIjp0cnVlLCJXaWR0aCI6MC4wLCJIZWlnaHQiOjE2LjAsIkJvcmRlclN0eWxlIjp7IiRpZCI6IjMwOCIsIkxpbmVDb2xvciI6eyIkcmVmIjoiMTA5In0sIkxpbmVXZWlnaHQiOjAuMCwiTGluZVR5cGUiOjAsIlBhcmVudFN0eWxlIjpudWxsfSwiUGFyZW50U3R5bGUiOm51bGx9LCJUaXRsZVN0eWxlIjp7IiRpZCI6IjMwOSIsIkZvbnRTZXR0aW5ncyI6eyIkaWQiOiIzMTAiLCJGb250U2l6ZSI6MTEsIkZvbnROYW1lIjoiQ2FsaWJyaSIsIklzQm9sZCI6dHJ1ZSwiSXNJdGFsaWMiOmZhbHNlLCJJc1VuZGVybGluZWQiOmZhbHNlLCJQYXJlbnRTdHlsZSI6bnVsbH0sIkF1dG9TaXplIjowLCJGb3JlZ3JvdW5kIjp7IiRyZWYiOiIxMTMifSwiTWF4V2lkdGgiOjcyMC4wLCJNYXhIZWlnaHQiOiJJbmZpbml0eSIsIlNtYXJ0Rm9yZWdyb3VuZElzQWN0aXZlIjpmYWxzZSwiSG9yaXpvbnRhbEFsaWdubWVudCI6MSwiVmVydGljYWxBbGlnbm1lbnQiOjAsIlNtYXJ0Rm9yZWdyb3VuZCI6bnVsbCwiTWFyZ2luIjp7IiRyZWYiOiIxMTUifSwiUGFkZGluZyI6eyIkcmVmIjoiMTE2In0sIkJhY2tncm91bmQiOnsiJHJlZiI6IjExNyJ9LCJJc1Zpc2libGUiOnRydWUsIldpZHRoIjowLjAsIkhlaWdodCI6MC4wLCJCb3JkZXJTdHlsZSI6eyIkaWQiOiIzMTEiLCJMaW5lQ29sb3IiOm51bGwsIkxpbmVXZWlnaHQiOjAuMCwiTGluZVR5cGUiOjAsIlBhcmVudFN0eWxlIjpudWxsfSwiUGFyZW50U3R5bGUiOm51bGx9LCJEYXRlU3R5bGUiOnsiJGlkIjoiMzEyIiwiRm9udFNldHRpbmdzIjp7IiRpZCI6IjMxMy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TWFyZ2luIjp7IiRyZWYiOiIxMjIifSwiUGFkZGluZyI6eyIkcmVmIjoiMTIzIn0sIkJhY2tncm91bmQiOnsiJHJlZiI6IjEyNCJ9LCJJc1Zpc2libGUiOnRydWUsIldpZHRoIjowLjAsIkhlaWdodCI6MC4wLCJCb3JkZXJTdHlsZSI6eyIkaWQiOiIzMTQiLCJMaW5lQ29sb3IiOm51bGwsIkxpbmVXZWlnaHQiOjAuMCwiTGluZVR5cGUiOjAsIlBhcmVudFN0eWxlIjpudWxsfSwiUGFyZW50U3R5bGUiOm51bGx9LCJEYXRlRm9ybWF0Ijp7IiRyZWYiOiIxMjUifSwiSXNWaXNpYmxlIjp0cnVlLCJQYXJlbnRTdHlsZSI6bnVsbH0sIkluZGV4Ijo5LCJTbWFydER1cmF0aW9uQWN0aXZhdGVkIjpmYWxzZSwiRGF0ZUZvcm1hdCI6eyIkcmVmIjoiMTI1In0sIklkIjoiY2U4OWJmMTUtZjg2My00MDE0LWE5ZWMtODZkMzk4YjRkN2VkIiwiSW1wb3J0SWQiOm51bGwsIlRpdGxlIjoiQSAyLjUuIE1vcmZvbG/FoWtlIGFuYWxpemUgc3ZqZXRsb3NuaW0gbWlrcm9za29wb20gKGVwaXpvanNraSB1em9yY2kgaSBsYWJvcmF0b3JpanNrZSBrdWx0dXJlKSIsIk5vdGUiOm51bGwsIkh5cGVybGluayI6bnVsbCwiSXNDaGFuZ2VkIjpmYWxzZSwiSXNOZXciOmZhbHNlfSx7IiRpZCI6IjMxNSIsIkdyb3VwTmFtZSI6bnVsbCwiU3RhcnREYXRlIjoiMjAxOC0wNy0xN1QwMDowMDowMFoiLCJFbmREYXRlIjoiMjAxOC0wOS0wMVQyMzo1OTowMFoiLCJQZXJjZW50YWdlQ29tcGxldGUiOm51bGwsIlN0eWxlIjp7IiRpZCI6IjMxNiIsIlNoYXBlIjoyLCJTaGFwZVRoaWNrbmVzcyI6MSwiRHVyYXRpb25Gb3JtYXQiOjAsIkluY2x1ZGVOb25Xb3JraW5nRGF5c0luRHVyYXRpb24iOmZhbHNlLCJQZXJjZW50YWdlQ29tcGxldGVTdHlsZSI6eyIkaWQiOiIzMTciLCJGb250U2V0dGluZ3MiOnsiJGlkIjoiMzE4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1hcmdpbiI6eyIkcmVmIjoiODcifSwiUGFkZGluZyI6eyIkcmVmIjoiODgifSwiQmFja2dyb3VuZCI6eyIkcmVmIjoiODkifSwiSXNWaXNpYmxlIjp0cnVlLCJXaWR0aCI6MC4wLCJIZWlnaHQiOjAuMCwiQm9yZGVyU3R5bGUiOnsiJGlkIjoiMzE5IiwiTGluZUNvbG9yIjpudWxsLCJMaW5lV2VpZ2h0IjowLjAsIkxpbmVUeXBlIjowLCJQYXJlbnRTdHlsZSI6bnVsbH0sIlBhcmVudFN0eWxlIjpudWxsfSwiRHVyYXRpb25TdHlsZSI6eyIkaWQiOiIzMjAiLCJGb250U2V0dGluZ3MiOnsiJGlkIjoiMzIx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1hcmdpbiI6eyIkcmVmIjoiOTQifSwiUGFkZGluZyI6eyIkcmVmIjoiOTUifSwiQmFja2dyb3VuZCI6eyIkcmVmIjoiOTYifSwiSXNWaXNpYmxlIjp0cnVlLCJXaWR0aCI6MC4wLCJIZWlnaHQiOjAuMCwiQm9yZGVyU3R5bGUiOnsiJGlkIjoiMzIyIiwiTGluZUNvbG9yIjpudWxsLCJMaW5lV2VpZ2h0IjowLjAsIkxpbmVUeXBlIjowLCJQYXJlbnRTdHlsZSI6bnVsbH0sIlBhcmVudFN0eWxlIjpudWxsfSwiSG9yaXpvbnRhbENvbm5lY3RvclN0eWxlIjp7IiRpZCI6IjMyMyIsIkxpbmVDb2xvciI6eyIkcmVmIjoiOTgifSwiTGluZVdlaWdodCI6MS4wLCJMaW5lVHlwZSI6MCwiUGFyZW50U3R5bGUiOm51bGx9LCJWZXJ0aWNhbENvbm5lY3RvclN0eWxlIjp7IiRpZCI6IjMyNCIsIkxpbmVDb2xvciI6eyIkcmVmIjoiMTAx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zMjUiLCJNYXJnaW4iOnsiJHJlZiI6IjEwNCJ9LCJQYWRkaW5nIjp7IiRyZWYiOiIxMDUifSwiQmFja2dyb3VuZCI6eyIkaWQiOiIzMjYiLCJDb2xvciI6eyIkaWQiOiIzMjciLCJBIjoyNTUsIlIiOjIsIkciOjE3OCwiQiI6MjM4fX0sIklzVmlzaWJsZSI6dHJ1ZSwiV2lkdGgiOjAuMCwiSGVpZ2h0IjoxNi4wLCJCb3JkZXJTdHlsZSI6eyIkaWQiOiIzMjgiLCJMaW5lQ29sb3IiOnsiJHJlZiI6IjEwOSJ9LCJMaW5lV2VpZ2h0IjowLjAsIkxpbmVUeXBlIjowLCJQYXJlbnRTdHlsZSI6bnVsbH0sIlBhcmVudFN0eWxlIjpudWxsfSwiVGl0bGVTdHlsZSI6eyIkaWQiOiIzMjkiLCJGb250U2V0dGluZ3MiOnsiJGlkIjoiMzMwIiwiRm9udFNpemUiOjExLCJGb250TmFtZSI6IkNhbGlicmkiLCJJc0JvbGQiOnRydWUsIklzSXRhbGljIjpmYWxzZSwiSXNVbmRlcmxpbmVkIjpmYWxzZSwiUGFyZW50U3R5bGUiOm51bGx9LCJBdXRvU2l6ZSI6MCwiRm9yZWdyb3VuZCI6eyIkcmVmIjoiMTEzIn0sIk1heFdpZHRoIjo3MjAuMCwiTWF4SGVpZ2h0IjoiSW5maW5pdHkiLCJTbWFydEZvcmVncm91bmRJc0FjdGl2ZSI6ZmFsc2UsIkhvcml6b250YWxBbGlnbm1lbnQiOjEsIlZlcnRpY2FsQWxpZ25tZW50IjowLCJTbWFydEZvcmVncm91bmQiOm51bGwsIk1hcmdpbiI6eyIkcmVmIjoiMTE1In0sIlBhZGRpbmciOnsiJHJlZiI6IjExNiJ9LCJCYWNrZ3JvdW5kIjp7IiRyZWYiOiIxMTcifSwiSXNWaXNpYmxlIjp0cnVlLCJXaWR0aCI6MC4wLCJIZWlnaHQiOjAuMCwiQm9yZGVyU3R5bGUiOnsiJGlkIjoiMzMxIiwiTGluZUNvbG9yIjpudWxsLCJMaW5lV2VpZ2h0IjowLjAsIkxpbmVUeXBlIjowLCJQYXJlbnRTdHlsZSI6bnVsbH0sIlBhcmVudFN0eWxlIjpudWxsfSwiRGF0ZVN0eWxlIjp7IiRpZCI6IjMzMiIsIkZvbnRTZXR0aW5ncyI6eyIkaWQiOiIzMzM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1hcmdpbiI6eyIkcmVmIjoiMTIyIn0sIlBhZGRpbmciOnsiJHJlZiI6IjEyMyJ9LCJCYWNrZ3JvdW5kIjp7IiRyZWYiOiIxMjQifSwiSXNWaXNpYmxlIjp0cnVlLCJXaWR0aCI6MC4wLCJIZWlnaHQiOjAuMCwiQm9yZGVyU3R5bGUiOnsiJGlkIjoiMzM0IiwiTGluZUNvbG9yIjpudWxsLCJMaW5lV2VpZ2h0IjowLjAsIkxpbmVUeXBlIjowLCJQYXJlbnRTdHlsZSI6bnVsbH0sIlBhcmVudFN0eWxlIjpudWxsfSwiRGF0ZUZvcm1hdCI6eyIkcmVmIjoiMTI1In0sIklzVmlzaWJsZSI6dHJ1ZSwiUGFyZW50U3R5bGUiOm51bGx9LCJJbmRleCI6MTAsIlNtYXJ0RHVyYXRpb25BY3RpdmF0ZWQiOmZhbHNlLCJEYXRlRm9ybWF0Ijp7IiRyZWYiOiIxMjUifSwiSWQiOiI3MTFkNjc3NC01OTNmLTRiZmItOTAwNy00ZGQ4MzIwNjBlZWMiLCJJbXBvcnRJZCI6bnVsbCwiVGl0bGUiOiJBIDIuNi4gTW9sZWt1bGFybmUgYW5hbGl6ZSDigJMgRE5BIGVrc3RyYWtjaWphIG1pa3JvYm5lIEROQSIsIk5vdGUiOm51bGwsIkh5cGVybGluayI6bnVsbCwiSXNDaGFuZ2VkIjpmYWxzZSwiSXNOZXciOmZhbHNlfSx7IiRpZCI6IjMzNSIsIkdyb3VwTmFtZSI6bnVsbCwiU3RhcnREYXRlIjoiMjAxOC0wNy0zMFQwMDowMDowMFoiLCJFbmREYXRlIjoiMjAxOC0wOS0wMVQyMzo1OTowMFoiLCJQZXJjZW50YWdlQ29tcGxldGUiOm51bGwsIlN0eWxlIjp7IiRpZCI6IjMzNiIsIlNoYXBlIjoyLCJTaGFwZVRoaWNrbmVzcyI6MSwiRHVyYXRpb25Gb3JtYXQiOjAsIkluY2x1ZGVOb25Xb3JraW5nRGF5c0luRHVyYXRpb24iOmZhbHNlLCJQZXJjZW50YWdlQ29tcGxldGVTdHlsZSI6eyIkaWQiOiIzMzciLCJGb250U2V0dGluZ3MiOnsiJGlkIjoiMzM4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1hcmdpbiI6eyIkcmVmIjoiODcifSwiUGFkZGluZyI6eyIkcmVmIjoiODgifSwiQmFja2dyb3VuZCI6eyIkcmVmIjoiODkifSwiSXNWaXNpYmxlIjp0cnVlLCJXaWR0aCI6MC4wLCJIZWlnaHQiOjAuMCwiQm9yZGVyU3R5bGUiOnsiJGlkIjoiMzM5IiwiTGluZUNvbG9yIjpudWxsLCJMaW5lV2VpZ2h0IjowLjAsIkxpbmVUeXBlIjowLCJQYXJlbnRTdHlsZSI6bnVsbH0sIlBhcmVudFN0eWxlIjpudWxsfSwiRHVyYXRpb25TdHlsZSI6eyIkaWQiOiIzNDAiLCJGb250U2V0dGluZ3MiOnsiJGlkIjoiMzQx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1hcmdpbiI6eyIkcmVmIjoiOTQifSwiUGFkZGluZyI6eyIkcmVmIjoiOTUifSwiQmFja2dyb3VuZCI6eyIkcmVmIjoiOTYifSwiSXNWaXNpYmxlIjp0cnVlLCJXaWR0aCI6MC4wLCJIZWlnaHQiOjAuMCwiQm9yZGVyU3R5bGUiOnsiJGlkIjoiMzQyIiwiTGluZUNvbG9yIjpudWxsLCJMaW5lV2VpZ2h0IjowLjAsIkxpbmVUeXBlIjowLCJQYXJlbnRTdHlsZSI6bnVsbH0sIlBhcmVudFN0eWxlIjpudWxsfSwiSG9yaXpvbnRhbENvbm5lY3RvclN0eWxlIjp7IiRpZCI6IjM0MyIsIkxpbmVDb2xvciI6eyIkcmVmIjoiOTgifSwiTGluZVdlaWdodCI6MS4wLCJMaW5lVHlwZSI6MCwiUGFyZW50U3R5bGUiOm51bGx9LCJWZXJ0aWNhbENvbm5lY3RvclN0eWxlIjp7IiRpZCI6IjM0NCIsIkxpbmVDb2xvciI6eyIkcmVmIjoiMTAx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zNDUiLCJNYXJnaW4iOnsiJHJlZiI6IjEwNCJ9LCJQYWRkaW5nIjp7IiRyZWYiOiIxMDUifSwiQmFja2dyb3VuZCI6eyIkaWQiOiIzNDYiLCJDb2xvciI6eyIkaWQiOiIzNDciLCJBIjoyNTUsIlIiOjIsIkciOjE3OCwiQiI6MjM4fX0sIklzVmlzaWJsZSI6dHJ1ZSwiV2lkdGgiOjAuMCwiSGVpZ2h0IjoxNi4wLCJCb3JkZXJTdHlsZSI6eyIkaWQiOiIzNDgiLCJMaW5lQ29sb3IiOnsiJHJlZiI6IjEwOSJ9LCJMaW5lV2VpZ2h0IjowLjAsIkxpbmVUeXBlIjowLCJQYXJlbnRTdHlsZSI6bnVsbH0sIlBhcmVudFN0eWxlIjpudWxsfSwiVGl0bGVTdHlsZSI6eyIkaWQiOiIzNDkiLCJGb250U2V0dGluZ3MiOnsiJGlkIjoiMzUwIiwiRm9udFNpemUiOjExLCJGb250TmFtZSI6IkNhbGlicmkiLCJJc0JvbGQiOnRydWUsIklzSXRhbGljIjpmYWxzZSwiSXNVbmRlcmxpbmVkIjpmYWxzZSwiUGFyZW50U3R5bGUiOm51bGx9LCJBdXRvU2l6ZSI6MCwiRm9yZWdyb3VuZCI6eyIkcmVmIjoiMTEzIn0sIk1heFdpZHRoIjo3MjAuMCwiTWF4SGVpZ2h0IjoiSW5maW5pdHkiLCJTbWFydEZvcmVncm91bmRJc0FjdGl2ZSI6ZmFsc2UsIkhvcml6b250YWxBbGlnbm1lbnQiOjEsIlZlcnRpY2FsQWxpZ25tZW50IjowLCJTbWFydEZvcmVncm91bmQiOm51bGwsIk1hcmdpbiI6eyIkcmVmIjoiMTE1In0sIlBhZGRpbmciOnsiJHJlZiI6IjExNiJ9LCJCYWNrZ3JvdW5kIjp7IiRyZWYiOiIxMTcifSwiSXNWaXNpYmxlIjp0cnVlLCJXaWR0aCI6MC4wLCJIZWlnaHQiOjAuMCwiQm9yZGVyU3R5bGUiOnsiJGlkIjoiMzUxIiwiTGluZUNvbG9yIjpudWxsLCJMaW5lV2VpZ2h0IjowLjAsIkxpbmVUeXBlIjowLCJQYXJlbnRTdHlsZSI6bnVsbH0sIlBhcmVudFN0eWxlIjpudWxsfSwiRGF0ZVN0eWxlIjp7IiRpZCI6IjM1MiIsIkZvbnRTZXR0aW5ncyI6eyIkaWQiOiIzNTM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1hcmdpbiI6eyIkcmVmIjoiMTIyIn0sIlBhZGRpbmciOnsiJHJlZiI6IjEyMyJ9LCJCYWNrZ3JvdW5kIjp7IiRyZWYiOiIxMjQifSwiSXNWaXNpYmxlIjp0cnVlLCJXaWR0aCI6MC4wLCJIZWlnaHQiOjAuMCwiQm9yZGVyU3R5bGUiOnsiJGlkIjoiMzU0IiwiTGluZUNvbG9yIjpudWxsLCJMaW5lV2VpZ2h0IjowLjAsIkxpbmVUeXBlIjowLCJQYXJlbnRTdHlsZSI6bnVsbH0sIlBhcmVudFN0eWxlIjpudWxsfSwiRGF0ZUZvcm1hdCI6eyIkcmVmIjoiMTI1In0sIklzVmlzaWJsZSI6dHJ1ZSwiUGFyZW50U3R5bGUiOm51bGx9LCJJbmRleCI6MTEsIlNtYXJ0RHVyYXRpb25BY3RpdmF0ZWQiOmZhbHNlLCJEYXRlRm9ybWF0Ijp7IiRyZWYiOiIxMjUifSwiSWQiOiI3MGQzNjM1OC05YjZiLTQ5NGUtYmI5ZC1iNjc2YzRlOWVjNWMiLCJJbXBvcnRJZCI6bnVsbCwiVGl0bGUiOiJBIDIuNy4gTW9sZWt1bGFybmUgYW5hbGl6ZSDigJMgRE5BIGVrc3RyYWtjaWphIGl6IGRpamF0b21lanNraWgga3VsdHVyYSIsIk5vdGUiOm51bGwsIkh5cGVybGluayI6bnVsbCwiSXNDaGFuZ2VkIjpmYWxzZSwiSXNOZXciOmZhbHNlfSx7IiRpZCI6IjM1NSIsIkdyb3VwTmFtZSI6bnVsbCwiU3RhcnREYXRlIjoiMjAxOC0wNy0yM1QwMDowMDowMFoiLCJFbmREYXRlIjoiMjAxOC0wOS0wMVQyMzo1OTowMFoiLCJQZXJjZW50YWdlQ29tcGxldGUiOm51bGwsIlN0eWxlIjp7IiRpZCI6IjM1NiIsIlNoYXBlIjoyLCJTaGFwZVRoaWNrbmVzcyI6MSwiRHVyYXRpb25Gb3JtYXQiOjAsIkluY2x1ZGVOb25Xb3JraW5nRGF5c0luRHVyYXRpb24iOmZhbHNlLCJQZXJjZW50YWdlQ29tcGxldGVTdHlsZSI6eyIkaWQiOiIzNTciLCJGb250U2V0dGluZ3MiOnsiJGlkIjoiMzU4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1hcmdpbiI6eyIkcmVmIjoiODcifSwiUGFkZGluZyI6eyIkcmVmIjoiODgifSwiQmFja2dyb3VuZCI6eyIkcmVmIjoiODkifSwiSXNWaXNpYmxlIjp0cnVlLCJXaWR0aCI6MC4wLCJIZWlnaHQiOjAuMCwiQm9yZGVyU3R5bGUiOnsiJGlkIjoiMzU5IiwiTGluZUNvbG9yIjpudWxsLCJMaW5lV2VpZ2h0IjowLjAsIkxpbmVUeXBlIjowLCJQYXJlbnRTdHlsZSI6bnVsbH0sIlBhcmVudFN0eWxlIjpudWxsfSwiRHVyYXRpb25TdHlsZSI6eyIkaWQiOiIzNjAiLCJGb250U2V0dGluZ3MiOnsiJGlkIjoiMzYx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1hcmdpbiI6eyIkcmVmIjoiOTQifSwiUGFkZGluZyI6eyIkcmVmIjoiOTUifSwiQmFja2dyb3VuZCI6eyIkcmVmIjoiOTYifSwiSXNWaXNpYmxlIjp0cnVlLCJXaWR0aCI6MC4wLCJIZWlnaHQiOjAuMCwiQm9yZGVyU3R5bGUiOnsiJGlkIjoiMzYyIiwiTGluZUNvbG9yIjpudWxsLCJMaW5lV2VpZ2h0IjowLjAsIkxpbmVUeXBlIjowLCJQYXJlbnRTdHlsZSI6bnVsbH0sIlBhcmVudFN0eWxlIjpudWxsfSwiSG9yaXpvbnRhbENvbm5lY3RvclN0eWxlIjp7IiRpZCI6IjM2MyIsIkxpbmVDb2xvciI6eyIkcmVmIjoiOTgifSwiTGluZVdlaWdodCI6MS4wLCJMaW5lVHlwZSI6MCwiUGFyZW50U3R5bGUiOm51bGx9LCJWZXJ0aWNhbENvbm5lY3RvclN0eWxlIjp7IiRpZCI6IjM2NCIsIkxpbmVDb2xvciI6eyIkcmVmIjoiMTAx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zNjUiLCJNYXJnaW4iOnsiJHJlZiI6IjEwNCJ9LCJQYWRkaW5nIjp7IiRyZWYiOiIxMDUifSwiQmFja2dyb3VuZCI6eyIkaWQiOiIzNjYiLCJDb2xvciI6eyIkaWQiOiIzNjciLCJBIjoyNTUsIlIiOjIzMSwiRyI6MjMwLCJCIjoyMzB9fSwiSXNWaXNpYmxlIjp0cnVlLCJXaWR0aCI6MC4wLCJIZWlnaHQiOjE2LjAsIkJvcmRlclN0eWxlIjp7IiRpZCI6IjM2OCIsIkxpbmVDb2xvciI6eyIkcmVmIjoiMTA5In0sIkxpbmVXZWlnaHQiOjAuMCwiTGluZVR5cGUiOjAsIlBhcmVudFN0eWxlIjpudWxsfSwiUGFyZW50U3R5bGUiOm51bGx9LCJUaXRsZVN0eWxlIjp7IiRpZCI6IjM2OSIsIkZvbnRTZXR0aW5ncyI6eyIkaWQiOiIzNzAiLCJGb250U2l6ZSI6MTEsIkZvbnROYW1lIjoiQ2FsaWJyaSIsIklzQm9sZCI6dHJ1ZSwiSXNJdGFsaWMiOmZhbHNlLCJJc1VuZGVybGluZWQiOmZhbHNlLCJQYXJlbnRTdHlsZSI6bnVsbH0sIkF1dG9TaXplIjowLCJGb3JlZ3JvdW5kIjp7IiRyZWYiOiIxMTMifSwiTWF4V2lkdGgiOjcyMC4wLCJNYXhIZWlnaHQiOiJJbmZpbml0eSIsIlNtYXJ0Rm9yZWdyb3VuZElzQWN0aXZlIjpmYWxzZSwiSG9yaXpvbnRhbEFsaWdubWVudCI6MSwiVmVydGljYWxBbGlnbm1lbnQiOjAsIlNtYXJ0Rm9yZWdyb3VuZCI6bnVsbCwiTWFyZ2luIjp7IiRyZWYiOiIxMTUifSwiUGFkZGluZyI6eyIkcmVmIjoiMTE2In0sIkJhY2tncm91bmQiOnsiJHJlZiI6IjExNyJ9LCJJc1Zpc2libGUiOnRydWUsIldpZHRoIjowLjAsIkhlaWdodCI6MC4wLCJCb3JkZXJTdHlsZSI6eyIkaWQiOiIzNzEiLCJMaW5lQ29sb3IiOm51bGwsIkxpbmVXZWlnaHQiOjAuMCwiTGluZVR5cGUiOjAsIlBhcmVudFN0eWxlIjpudWxsfSwiUGFyZW50U3R5bGUiOm51bGx9LCJEYXRlU3R5bGUiOnsiJGlkIjoiMzcyIiwiRm9udFNldHRpbmdzIjp7IiRpZCI6IjM3My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TWFyZ2luIjp7IiRyZWYiOiIxMjIifSwiUGFkZGluZyI6eyIkcmVmIjoiMTIzIn0sIkJhY2tncm91bmQiOnsiJHJlZiI6IjEyNCJ9LCJJc1Zpc2libGUiOnRydWUsIldpZHRoIjowLjAsIkhlaWdodCI6MC4wLCJCb3JkZXJTdHlsZSI6eyIkaWQiOiIzNzQiLCJMaW5lQ29sb3IiOm51bGwsIkxpbmVXZWlnaHQiOjAuMCwiTGluZVR5cGUiOjAsIlBhcmVudFN0eWxlIjpudWxsfSwiUGFyZW50U3R5bGUiOm51bGx9LCJEYXRlRm9ybWF0Ijp7IiRyZWYiOiIxMjUifSwiSXNWaXNpYmxlIjp0cnVlLCJQYXJlbnRTdHlsZSI6bnVsbH0sIkluZGV4IjoxMiwiU21hcnREdXJhdGlvbkFjdGl2YXRlZCI6ZmFsc2UsIkRhdGVGb3JtYXQiOnsiJHJlZiI6IjEyNSJ9LCJJZCI6ImQxNDJmOWY0LTRlMzAtNGI2NC04ZjdjLTc4YjIxMjVhMGI0ZCIsIkltcG9ydElkIjpudWxsLCJUaXRsZSI6IkEgMi44LiBBbmFsaXphIHV6b3Jha2EgYmlvZmlsbWEga29ybmphxI1hIGVsZWt0cm9uc2tpbSBtaWtyb3Nrb3BvbSIsIk5vdGUiOm51bGwsIkh5cGVybGluayI6bnVsbCwiSXNDaGFuZ2VkIjpmYWxzZSwiSXNOZXciOmZhbHNlfSx7IiRpZCI6IjM3NSIsIkdyb3VwTmFtZSI6bnVsbCwiU3RhcnREYXRlIjoiMjAxOC0wNy0wMVQwMDowMDowMFoiLCJFbmREYXRlIjoiMjAxOC0wOS0wMVQyMzo1OTowMFoiLCJQZXJjZW50YWdlQ29tcGxldGUiOm51bGwsIlN0eWxlIjp7IiRpZCI6IjM3NiIsIlNoYXBlIjoyLCJTaGFwZVRoaWNrbmVzcyI6MSwiRHVyYXRpb25Gb3JtYXQiOjAsIkluY2x1ZGVOb25Xb3JraW5nRGF5c0luRHVyYXRpb24iOmZhbHNlLCJQZXJjZW50YWdlQ29tcGxldGVTdHlsZSI6eyIkaWQiOiIzNzciLCJGb250U2V0dGluZ3MiOnsiJGlkIjoiMzc4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1hcmdpbiI6eyIkcmVmIjoiODcifSwiUGFkZGluZyI6eyIkcmVmIjoiODgifSwiQmFja2dyb3VuZCI6eyIkcmVmIjoiODkifSwiSXNWaXNpYmxlIjp0cnVlLCJXaWR0aCI6MC4wLCJIZWlnaHQiOjAuMCwiQm9yZGVyU3R5bGUiOnsiJGlkIjoiMzc5IiwiTGluZUNvbG9yIjpudWxsLCJMaW5lV2VpZ2h0IjowLjAsIkxpbmVUeXBlIjowLCJQYXJlbnRTdHlsZSI6bnVsbH0sIlBhcmVudFN0eWxlIjpudWxsfSwiRHVyYXRpb25TdHlsZSI6eyIkaWQiOiIzODAiLCJGb250U2V0dGluZ3MiOnsiJGlkIjoiMzgx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1hcmdpbiI6eyIkcmVmIjoiOTQifSwiUGFkZGluZyI6eyIkcmVmIjoiOTUifSwiQmFja2dyb3VuZCI6eyIkcmVmIjoiOTYifSwiSXNWaXNpYmxlIjp0cnVlLCJXaWR0aCI6MC4wLCJIZWlnaHQiOjAuMCwiQm9yZGVyU3R5bGUiOnsiJGlkIjoiMzgyIiwiTGluZUNvbG9yIjpudWxsLCJMaW5lV2VpZ2h0IjowLjAsIkxpbmVUeXBlIjowLCJQYXJlbnRTdHlsZSI6bnVsbH0sIlBhcmVudFN0eWxlIjpudWxsfSwiSG9yaXpvbnRhbENvbm5lY3RvclN0eWxlIjp7IiRpZCI6IjM4MyIsIkxpbmVDb2xvciI6eyIkcmVmIjoiOTgifSwiTGluZVdlaWdodCI6MS4wLCJMaW5lVHlwZSI6MCwiUGFyZW50U3R5bGUiOm51bGx9LCJWZXJ0aWNhbENvbm5lY3RvclN0eWxlIjp7IiRpZCI6IjM4NCIsIkxpbmVDb2xvciI6eyIkcmVmIjoiMTAx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zODUiLCJNYXJnaW4iOnsiJHJlZiI6IjEwNCJ9LCJQYWRkaW5nIjp7IiRyZWYiOiIxMDUifSwiQmFja2dyb3VuZCI6eyIkaWQiOiIzODYiLCJDb2xvciI6eyIkaWQiOiIzODciLCJBIjoyNTUsIlIiOjY4LCJHIjoxMTQsIkIiOjE5Nn19LCJJc1Zpc2libGUiOnRydWUsIldpZHRoIjowLjAsIkhlaWdodCI6MTYuMCwiQm9yZGVyU3R5bGUiOnsiJGlkIjoiMzg4IiwiTGluZUNvbG9yIjp7IiRyZWYiOiIxMDkifSwiTGluZVdlaWdodCI6MC4wLCJMaW5lVHlwZSI6MCwiUGFyZW50U3R5bGUiOm51bGx9LCJQYXJlbnRTdHlsZSI6bnVsbH0sIlRpdGxlU3R5bGUiOnsiJGlkIjoiMzg5IiwiRm9udFNldHRpbmdzIjp7IiRpZCI6IjM5MCIsIkZvbnRTaXplIjoxMSwiRm9udE5hbWUiOiJDYWxpYnJpIiwiSXNCb2xkIjp0cnVlLCJJc0l0YWxpYyI6ZmFsc2UsIklzVW5kZXJsaW5lZCI6ZmFsc2UsIlBhcmVudFN0eWxlIjpudWxsfSwiQXV0b1NpemUiOjAsIkZvcmVncm91bmQiOnsiJHJlZiI6IjExMyJ9LCJNYXhXaWR0aCI6NzIwLjAsIk1heEhlaWdodCI6IkluZmluaXR5IiwiU21hcnRGb3JlZ3JvdW5kSXNBY3RpdmUiOmZhbHNlLCJIb3Jpem9udGFsQWxpZ25tZW50IjoxLCJWZXJ0aWNhbEFsaWdubWVudCI6MCwiU21hcnRGb3JlZ3JvdW5kIjpudWxsLCJNYXJnaW4iOnsiJHJlZiI6IjExNSJ9LCJQYWRkaW5nIjp7IiRyZWYiOiIxMTYifSwiQmFja2dyb3VuZCI6eyIkcmVmIjoiMTE3In0sIklzVmlzaWJsZSI6dHJ1ZSwiV2lkdGgiOjAuMCwiSGVpZ2h0IjowLjAsIkJvcmRlclN0eWxlIjp7IiRpZCI6IjM5MSIsIkxpbmVDb2xvciI6bnVsbCwiTGluZVdlaWdodCI6MC4wLCJMaW5lVHlwZSI6MCwiUGFyZW50U3R5bGUiOm51bGx9LCJQYXJlbnRTdHlsZSI6bnVsbH0sIkRhdGVTdHlsZSI6eyIkaWQiOiIzOTIiLCJGb250U2V0dGluZ3MiOnsiJGlkIjoiMzkz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NYXJnaW4iOnsiJHJlZiI6IjEyMiJ9LCJQYWRkaW5nIjp7IiRyZWYiOiIxMjMifSwiQmFja2dyb3VuZCI6eyIkcmVmIjoiMTI0In0sIklzVmlzaWJsZSI6dHJ1ZSwiV2lkdGgiOjAuMCwiSGVpZ2h0IjowLjAsIkJvcmRlclN0eWxlIjp7IiRpZCI6IjM5NCIsIkxpbmVDb2xvciI6bnVsbCwiTGluZVdlaWdodCI6MC4wLCJMaW5lVHlwZSI6MCwiUGFyZW50U3R5bGUiOm51bGx9LCJQYXJlbnRTdHlsZSI6bnVsbH0sIkRhdGVGb3JtYXQiOnsiJHJlZiI6IjEyNSJ9LCJJc1Zpc2libGUiOnRydWUsIlBhcmVudFN0eWxlIjpudWxsfSwiSW5kZXgiOjEzLCJTbWFydER1cmF0aW9uQWN0aXZhdGVkIjpmYWxzZSwiRGF0ZUZvcm1hdCI6eyIkcmVmIjoiMTI1In0sIklkIjoiMTdlMjk5ZTctZTM3My00ODI2LTliMzItMDlkMGM2OWUxNTQyIiwiSW1wb3J0SWQiOm51bGwsIlRpdGxlIjoiQSAyLjkuIFRyZW5pbmcgdSB0YWtzb25vbWlqaSBkaWphdG9tZWphIiwiTm90ZSI6bnVsbCwiSHlwZXJsaW5rIjpudWxsLCJJc0NoYW5nZWQiOmZhbHNlLCJJc05ldyI6ZmFsc2V9LHsiJGlkIjoiMzk1IiwiR3JvdXBOYW1lIjpudWxsLCJTdGFydERhdGUiOiIyMDE4LTA2LTI1VDAwOjAwOjAwWiIsIkVuZERhdGUiOiIyMDE4LTA2LTMwVDIzOjU5OjAwWiIsIlBlcmNlbnRhZ2VDb21wbGV0ZSI6bnVsbCwiU3R5bGUiOnsiJGlkIjoiMzk2IiwiU2hhcGUiOjIsIlNoYXBlVGhpY2tuZXNzIjoxLCJEdXJhdGlvbkZvcm1hdCI6MCwiSW5jbHVkZU5vbldvcmtpbmdEYXlzSW5EdXJhdGlvbiI6ZmFsc2UsIlBlcmNlbnRhZ2VDb21wbGV0ZVN0eWxlIjp7IiRpZCI6IjM5NyIsIkZvbnRTZXR0aW5ncyI6eyIkaWQiOiIzOTgiLCJGb250U2l6ZSI6MTAsIkZvbnROYW1lIjoiQ2FsaWJyaSIsIklzQm9sZCI6ZmFsc2UsIklzSXRhbGljIjpmYWxzZSwiSXNVbmRlcmxpbmVkIjpmYWxzZSwiUGFyZW50U3R5bGUiOm51bGx9LCJBdXRvU2l6ZSI6MCwiRm9yZWdyb3VuZCI6eyIkcmVmIjoiODUifSwiTWF4V2lkdGgiOjIwMC4wLCJNYXhIZWlnaHQiOiJJbmZpbml0eSIsIlNtYXJ0Rm9yZWdyb3VuZElzQWN0aXZlIjpmYWxzZSwiSG9yaXpvbnRhbEFsaWdubWVudCI6MCwiVmVydGljYWxBbGlnbm1lbnQiOjAsIlNtYXJ0Rm9yZWdyb3VuZCI6bnVsbCwiTWFyZ2luIjp7IiRyZWYiOiI4NyJ9LCJQYWRkaW5nIjp7IiRyZWYiOiI4OCJ9LCJCYWNrZ3JvdW5kIjp7IiRyZWYiOiI4OSJ9LCJJc1Zpc2libGUiOnRydWUsIldpZHRoIjowLjAsIkhlaWdodCI6MC4wLCJCb3JkZXJTdHlsZSI6eyIkaWQiOiIzOTkiLCJMaW5lQ29sb3IiOm51bGwsIkxpbmVXZWlnaHQiOjAuMCwiTGluZVR5cGUiOjAsIlBhcmVudFN0eWxlIjpudWxsfSwiUGFyZW50U3R5bGUiOm51bGx9LCJEdXJhdGlvblN0eWxlIjp7IiRpZCI6IjQwMCIsIkZvbnRTZXR0aW5ncyI6eyIkaWQiOiI0MDE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TWFyZ2luIjp7IiRyZWYiOiI5NCJ9LCJQYWRkaW5nIjp7IiRyZWYiOiI5NSJ9LCJCYWNrZ3JvdW5kIjp7IiRyZWYiOiI5NiJ9LCJJc1Zpc2libGUiOnRydWUsIldpZHRoIjowLjAsIkhlaWdodCI6MC4wLCJCb3JkZXJTdHlsZSI6eyIkaWQiOiI0MDIiLCJMaW5lQ29sb3IiOm51bGwsIkxpbmVXZWlnaHQiOjAuMCwiTGluZVR5cGUiOjAsIlBhcmVudFN0eWxlIjpudWxsfSwiUGFyZW50U3R5bGUiOm51bGx9LCJIb3Jpem9udGFsQ29ubmVjdG9yU3R5bGUiOnsiJGlkIjoiNDAzIiwiTGluZUNvbG9yIjp7IiRyZWYiOiI5OCJ9LCJMaW5lV2VpZ2h0IjoxLjAsIkxpbmVUeXBlIjowLCJQYXJlbnRTdHlsZSI6bnVsbH0sIlZlcnRpY2FsQ29ubmVjdG9yU3R5bGUiOnsiJGlkIjoiNDA0IiwiTGluZUNvbG9yIjp7IiRyZWYiOiIxMDE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QwNSIsIk1hcmdpbiI6eyIkcmVmIjoiMTA0In0sIlBhZGRpbmciOnsiJHJlZiI6IjEwNSJ9LCJCYWNrZ3JvdW5kIjp7IiRpZCI6IjQwNiIsIkNvbG9yIjp7IiRpZCI6IjQwNyIsIkEiOjI1NSwiUiI6MTExLCJHIjo0OSwiQiI6MTUyfX0sIklzVmlzaWJsZSI6dHJ1ZSwiV2lkdGgiOjAuMCwiSGVpZ2h0IjoxNi4wLCJCb3JkZXJTdHlsZSI6eyIkaWQiOiI0MDgiLCJMaW5lQ29sb3IiOnsiJHJlZiI6IjEwOSJ9LCJMaW5lV2VpZ2h0IjowLjAsIkxpbmVUeXBlIjowLCJQYXJlbnRTdHlsZSI6bnVsbH0sIlBhcmVudFN0eWxlIjpudWxsfSwiVGl0bGVTdHlsZSI6eyIkaWQiOiI0MDkiLCJGb250U2V0dGluZ3MiOnsiJGlkIjoiNDEwIiwiRm9udFNpemUiOjExLCJGb250TmFtZSI6IkNhbGlicmkiLCJJc0JvbGQiOnRydWUsIklzSXRhbGljIjpmYWxzZSwiSXNVbmRlcmxpbmVkIjpmYWxzZSwiUGFyZW50U3R5bGUiOm51bGx9LCJBdXRvU2l6ZSI6MCwiRm9yZWdyb3VuZCI6eyIkcmVmIjoiMTEzIn0sIk1heFdpZHRoIjo3MjAuMCwiTWF4SGVpZ2h0IjoiSW5maW5pdHkiLCJTbWFydEZvcmVncm91bmRJc0FjdGl2ZSI6ZmFsc2UsIkhvcml6b250YWxBbGlnbm1lbnQiOjEsIlZlcnRpY2FsQWxpZ25tZW50IjowLCJTbWFydEZvcmVncm91bmQiOm51bGwsIk1hcmdpbiI6eyIkcmVmIjoiMTE1In0sIlBhZGRpbmciOnsiJHJlZiI6IjExNiJ9LCJCYWNrZ3JvdW5kIjp7IiRyZWYiOiIxMTcifSwiSXNWaXNpYmxlIjp0cnVlLCJXaWR0aCI6MC4wLCJIZWlnaHQiOjAuMCwiQm9yZGVyU3R5bGUiOnsiJGlkIjoiNDExIiwiTGluZUNvbG9yIjpudWxsLCJMaW5lV2VpZ2h0IjowLjAsIkxpbmVUeXBlIjowLCJQYXJlbnRTdHlsZSI6bnVsbH0sIlBhcmVudFN0eWxlIjpudWxsfSwiRGF0ZVN0eWxlIjp7IiRpZCI6IjQxMiIsIkZvbnRTZXR0aW5ncyI6eyIkaWQiOiI0MTM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1hcmdpbiI6eyIkcmVmIjoiMTIyIn0sIlBhZGRpbmciOnsiJHJlZiI6IjEyMyJ9LCJCYWNrZ3JvdW5kIjp7IiRyZWYiOiIxMjQifSwiSXNWaXNpYmxlIjp0cnVlLCJXaWR0aCI6MC4wLCJIZWlnaHQiOjAuMCwiQm9yZGVyU3R5bGUiOnsiJGlkIjoiNDE0IiwiTGluZUNvbG9yIjpudWxsLCJMaW5lV2VpZ2h0IjowLjAsIkxpbmVUeXBlIjowLCJQYXJlbnRTdHlsZSI6bnVsbH0sIlBhcmVudFN0eWxlIjpudWxsfSwiRGF0ZUZvcm1hdCI6eyIkcmVmIjoiMTI1In0sIklzVmlzaWJsZSI6dHJ1ZSwiUGFyZW50U3R5bGUiOm51bGx9LCJJbmRleCI6MTQsIlNtYXJ0RHVyYXRpb25BY3RpdmF0ZWQiOmZhbHNlLCJEYXRlRm9ybWF0Ijp7IiRyZWYiOiIxMjUifSwiSWQiOiIzMjM1NzY3Yi03MDBjLTQzZmYtOTk2OS1jMmZlMzJjYjI5ZTQiLCJJbXBvcnRJZCI6bnVsbCwiVGl0bGUiOiJBIDcuMi4gU3VkamVsb3ZhbmplIG5hIG1lxJF1bmFyb2Rub2oga29uZmVyZW5jaWppIOKAkyBJbnRlcm5hdGlvbmFsIERpYXRvbSBTeW1wb3NpdW0sIEJlcmxpbiBOamVtYcSNa2EiLCJOb3RlIjpudWxsLCJIeXBlcmxpbmsiOm51bGwsIklzQ2hhbmdlZCI6ZmFsc2UsIklzTmV3IjpmYWxzZX0seyIkaWQiOiI0MTUiLCJHcm91cE5hbWUiOm51bGwsIlN0YXJ0RGF0ZSI6IjIwMTgtMDYtMjZUMDA6MDA6MDBaIiwiRW5kRGF0ZSI6IjIwMTgtMDYtMjZUMjM6NTk6MDBaIiwiUGVyY2VudGFnZUNvbXBsZXRlIjpudWxsLCJTdHlsZSI6eyIkaWQiOiI0MTYiLCJTaGFwZSI6MiwiU2hhcGVUaGlja25lc3MiOjEsIkR1cmF0aW9uRm9ybWF0IjowLCJJbmNsdWRlTm9uV29ya2luZ0RheXNJbkR1cmF0aW9uIjpmYWxzZSwiUGVyY2VudGFnZUNvbXBsZXRlU3R5bGUiOnsiJGlkIjoiNDE3IiwiRm9udFNldHRpbmdzIjp7IiRpZCI6IjQxOC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NYXJnaW4iOnsiJHJlZiI6Ijg3In0sIlBhZGRpbmciOnsiJHJlZiI6Ijg4In0sIkJhY2tncm91bmQiOnsiJHJlZiI6Ijg5In0sIklzVmlzaWJsZSI6dHJ1ZSwiV2lkdGgiOjAuMCwiSGVpZ2h0IjowLjAsIkJvcmRlclN0eWxlIjp7IiRpZCI6IjQxOSIsIkxpbmVDb2xvciI6bnVsbCwiTGluZVdlaWdodCI6MC4wLCJMaW5lVHlwZSI6MCwiUGFyZW50U3R5bGUiOm51bGx9LCJQYXJlbnRTdHlsZSI6bnVsbH0sIkR1cmF0aW9uU3R5bGUiOnsiJGlkIjoiNDIwIiwiRm9udFNldHRpbmdzIjp7IiRpZCI6IjQyMSIsIkZvbnRTaXplIjoxMCwiRm9udE5hbWUiOiJDYWxpYnJpIiwiSXNCb2xkIjpmYWxzZSwiSXNJdGFsaWMiOmZhbHNlLCJJc1VuZGVybGluZWQiOmZhbHNlLCJQYXJlbnRTdHlsZSI6bnVsbH0sIkF1dG9TaXplIjowLCJGb3JlZ3JvdW5kIjp7IiRyZWYiOiI5MiJ9LCJNYXhXaWR0aCI6MjAwLjAsIk1heEhlaWdodCI6IkluZmluaXR5IiwiU21hcnRGb3JlZ3JvdW5kSXNBY3RpdmUiOmZhbHNlLCJIb3Jpem9udGFsQWxpZ25tZW50IjowLCJWZXJ0aWNhbEFsaWdubWVudCI6MCwiU21hcnRGb3JlZ3JvdW5kIjpudWxsLCJNYXJnaW4iOnsiJHJlZiI6Ijk0In0sIlBhZGRpbmciOnsiJHJlZiI6Ijk1In0sIkJhY2tncm91bmQiOnsiJHJlZiI6Ijk2In0sIklzVmlzaWJsZSI6dHJ1ZSwiV2lkdGgiOjAuMCwiSGVpZ2h0IjowLjAsIkJvcmRlclN0eWxlIjp7IiRpZCI6IjQyMiIsIkxpbmVDb2xvciI6bnVsbCwiTGluZVdlaWdodCI6MC4wLCJMaW5lVHlwZSI6MCwiUGFyZW50U3R5bGUiOm51bGx9LCJQYXJlbnRTdHlsZSI6bnVsbH0sIkhvcml6b250YWxDb25uZWN0b3JTdHlsZSI6eyIkaWQiOiI0MjMiLCJMaW5lQ29sb3IiOnsiJHJlZiI6Ijk4In0sIkxpbmVXZWlnaHQiOjEuMCwiTGluZVR5cGUiOjAsIlBhcmVudFN0eWxlIjpudWxsfSwiVmVydGljYWxDb25uZWN0b3JTdHlsZSI6eyIkaWQiOiI0MjQiLCJMaW5lQ29sb3IiOnsiJHJlZiI6IjEwMSJ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1LCJJc0JlbG93VGltZWJhbmQiOnRydWUsIlBlcmNlbnRhZ2VDb21wbGV0ZVNoYXBlT3BhY2l0eSI6MzUsIlNoYXBlU3R5bGUiOnsiJGlkIjoiNDI1IiwiTWFyZ2luIjp7IiRyZWYiOiIxMDQifSwiUGFkZGluZyI6eyIkcmVmIjoiMTA1In0sIkJhY2tncm91bmQiOnsiJGlkIjoiNDI2IiwiQ29sb3IiOnsiJGlkIjoiNDI3IiwiQSI6MjU1LCJSIjoyNTUsIkciOjE5MiwiQiI6MH19LCJJc1Zpc2libGUiOnRydWUsIldpZHRoIjowLjAsIkhlaWdodCI6MTYuMCwiQm9yZGVyU3R5bGUiOnsiJGlkIjoiNDI4IiwiTGluZUNvbG9yIjp7IiRyZWYiOiIxMDkifSwiTGluZVdlaWdodCI6MC4wLCJMaW5lVHlwZSI6MCwiUGFyZW50U3R5bGUiOm51bGx9LCJQYXJlbnRTdHlsZSI6bnVsbH0sIlRpdGxlU3R5bGUiOnsiJGlkIjoiNDI5IiwiRm9udFNldHRpbmdzIjp7IiRpZCI6IjQzMCIsIkZvbnRTaXplIjoxMSwiRm9udE5hbWUiOiJDYWxpYnJpIiwiSXNCb2xkIjp0cnVlLCJJc0l0YWxpYyI6ZmFsc2UsIklzVW5kZXJsaW5lZCI6ZmFsc2UsIlBhcmVudFN0eWxlIjpudWxsfSwiQXV0b1NpemUiOjAsIkZvcmVncm91bmQiOnsiJHJlZiI6IjExMyJ9LCJNYXhXaWR0aCI6OTYwLjAsIk1heEhlaWdodCI6IkluZmluaXR5IiwiU21hcnRGb3JlZ3JvdW5kSXNBY3RpdmUiOmZhbHNlLCJIb3Jpem9udGFsQWxpZ25tZW50IjoxLCJWZXJ0aWNhbEFsaWdubWVudCI6MCwiU21hcnRGb3JlZ3JvdW5kIjpudWxsLCJNYXJnaW4iOnsiJHJlZiI6IjExNSJ9LCJQYWRkaW5nIjp7IiRyZWYiOiIxMTYifSwiQmFja2dyb3VuZCI6eyIkcmVmIjoiMTE3In0sIklzVmlzaWJsZSI6dHJ1ZSwiV2lkdGgiOjAuMCwiSGVpZ2h0IjowLjAsIkJvcmRlclN0eWxlIjp7IiRpZCI6IjQzMSIsIkxpbmVDb2xvciI6bnVsbCwiTGluZVdlaWdodCI6MC4wLCJMaW5lVHlwZSI6MCwiUGFyZW50U3R5bGUiOm51bGx9LCJQYXJlbnRTdHlsZSI6bnVsbH0sIkRhdGVTdHlsZSI6eyIkaWQiOiI0MzIiLCJGb250U2V0dGluZ3MiOnsiJGlkIjoiNDMz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NYXJnaW4iOnsiJHJlZiI6IjEyMiJ9LCJQYWRkaW5nIjp7IiRyZWYiOiIxMjMifSwiQmFja2dyb3VuZCI6eyIkcmVmIjoiMTI0In0sIklzVmlzaWJsZSI6dHJ1ZSwiV2lkdGgiOjAuMCwiSGVpZ2h0IjowLjAsIkJvcmRlclN0eWxlIjp7IiRpZCI6IjQzNCIsIkxpbmVDb2xvciI6bnVsbCwiTGluZVdlaWdodCI6MC4wLCJMaW5lVHlwZSI6MCwiUGFyZW50U3R5bGUiOm51bGx9LCJQYXJlbnRTdHlsZSI6bnVsbH0sIkRhdGVGb3JtYXQiOnsiJHJlZiI6IjEyNSJ9LCJJc1Zpc2libGUiOnRydWUsIlBhcmVudFN0eWxlIjpudWxsfSwiSW5kZXgiOjE1LCJTbWFydER1cmF0aW9uQWN0aXZhdGVkIjpmYWxzZSwiRGF0ZUZvcm1hdCI6eyIkcmVmIjoiMTI1In0sIklkIjoiNGRhNDk2ZTUtMDg5Zi00ZjA0LTk1N2QtY2RmYWMyZjUxNDM5IiwiSW1wb3J0SWQiOm51bGwsIlRpdGxlIjpudWxsLCJOb3RlIjpudWxsLCJIeXBlcmxpbmsiOm51bGwsIklzQ2hhbmdlZCI6ZmFsc2UsIklzTmV3IjpmYWxzZX1dLCJNc1Byb2plY3RJdGVtc1RyZWUiOnsiJGlkIjoiNDM1IiwiUm9vdCI6eyJJbXBvcnRJZCI6bnVsbCwiSXNJbXBvcnRlZCI6ZmFsc2UsIkNoaWxkcmVuIjpbXX19LCJNZXRhZGF0YSI6eyIkaWQiOiI0MzYiLCJSZWNlbnRDb2xvcnNDb2xsZWN0aW9uIjoiW1wiI0ZGNkYzMTk4XCIsXCIjRkZGRkMwMDBcIixcIiNGRjQ0NzJDNFwiLFwiI0ZGRTdFNkU2XCIsXCIjRkZGRkZGRkZcIixcIiNGRjAyQjJFRVwiLFwiI0ZGRUExNjFFXCIsXCIjRkZFRDdEMzFcIl0ifSwiU2V0dGluZ3MiOnsiJGlkIjoiNDM3IiwiSW1wYU9wdGlvbnMiOnsiJGlkIjoiNDM4IiwiTGVmdFRvUmlnaHQiOmZhbHNlLCJQYXlsb2FkT3B0aW9ucyI6Mn0sIlVzZUNvbXByZXNzaW9uIjpmYWxzZSwiQ29tcHJlc2lvblBlcmNlbnRhZ2UiOjUwLjAsIkluYWN0aXZlSW50ZXJ2YWxXaWR0aFRocmVzaG9sZCI6MzAuMCwiSW5hY3RpdmVJbnRlcnZhbFdpZHRoIjoxLjAsIlNwbGl0VGFza3MiOmZhbHNlLCJVc2VDbHVzdGVyIjpmYWxzZSwiRXBzaWxvbiI6MC4wLCJNaW5Qb2ludHNUb0Zvcm1BQ2x1c3RlciI6MiwiR2VuZXJhdGVJbnZpc2libGVTaGFwZXMiOmZhbHNlLCJTbWFydFRpbWVsaW5lVGFza1BlcmNlbnRhZ2VGaXQiOmZhbHNlfSwiSXNOZXciOnRydWUsIkltcG9ydFR5cGUiOjAsIkZpbGVQYXRoIjpudWxsLCJUaW1lQ29uZmlndXJhdGlvbiI6eyIkaWQiOiI0MzkiLCJVc2VUaW1lIjpmYWxzZSwiV29ya0RheVN0YXJ0IjoiMDA6MDA6MDAiLCJXb3JrRGF5RW5kIjoiMjM6NTk6MDAifSwiTGFzdFVzZWRUZW1wbGF0ZUlkIjoiYzExZjZmNDktN2RiOC00NWZkLWJhMzItYmZjYWVhNDkyZjM5In0="/>
  <p:tag name="__MASTER" val="__part_0"/>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MARKERSHAPE" val="OTL"/>
</p:tagLst>
</file>

<file path=ppt/tags/tag133.xml><?xml version="1.0" encoding="utf-8"?>
<p:tagLst xmlns:a="http://schemas.openxmlformats.org/drawingml/2006/main" xmlns:r="http://schemas.openxmlformats.org/officeDocument/2006/relationships" xmlns:p="http://schemas.openxmlformats.org/presentationml/2006/main">
  <p:tag name="OTLMARKERSHAPE" val="OTL"/>
</p:tagLst>
</file>

<file path=ppt/tags/tag134.xml><?xml version="1.0" encoding="utf-8"?>
<p:tagLst xmlns:a="http://schemas.openxmlformats.org/drawingml/2006/main" xmlns:r="http://schemas.openxmlformats.org/officeDocument/2006/relationships" xmlns:p="http://schemas.openxmlformats.org/presentationml/2006/main">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MARKERSHAPE" val="OTL"/>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41.xml><?xml version="1.0" encoding="utf-8"?>
<p:tagLst xmlns:a="http://schemas.openxmlformats.org/drawingml/2006/main" xmlns:r="http://schemas.openxmlformats.org/officeDocument/2006/relationships" xmlns:p="http://schemas.openxmlformats.org/presentationml/2006/main">
  <p:tag name="OTLMARKERSHAPE" val="OTL"/>
</p:tagLst>
</file>

<file path=ppt/tags/tag142.xml><?xml version="1.0" encoding="utf-8"?>
<p:tagLst xmlns:a="http://schemas.openxmlformats.org/drawingml/2006/main" xmlns:r="http://schemas.openxmlformats.org/officeDocument/2006/relationships" xmlns:p="http://schemas.openxmlformats.org/presentationml/2006/main">
  <p:tag name="OTLMARKERSHAPE" val="OTL"/>
</p:tagLst>
</file>

<file path=ppt/tags/tag143.xml><?xml version="1.0" encoding="utf-8"?>
<p:tagLst xmlns:a="http://schemas.openxmlformats.org/drawingml/2006/main" xmlns:r="http://schemas.openxmlformats.org/officeDocument/2006/relationships" xmlns:p="http://schemas.openxmlformats.org/presentationml/2006/main">
  <p:tag name="OTLMARKERSHAPE" val="OTL"/>
</p:tagLst>
</file>

<file path=ppt/tags/tag144.xml><?xml version="1.0" encoding="utf-8"?>
<p:tagLst xmlns:a="http://schemas.openxmlformats.org/drawingml/2006/main" xmlns:r="http://schemas.openxmlformats.org/officeDocument/2006/relationships" xmlns:p="http://schemas.openxmlformats.org/presentationml/2006/main">
  <p:tag name="OTLMARKERSHAPE" val="OTL"/>
</p:tagLst>
</file>

<file path=ppt/tags/tag145.xml><?xml version="1.0" encoding="utf-8"?>
<p:tagLst xmlns:a="http://schemas.openxmlformats.org/drawingml/2006/main" xmlns:r="http://schemas.openxmlformats.org/officeDocument/2006/relationships" xmlns:p="http://schemas.openxmlformats.org/presentationml/2006/main">
  <p:tag name="OTLMARKERSHAPE" val="OTL"/>
</p:tagLst>
</file>

<file path=ppt/tags/tag146.xml><?xml version="1.0" encoding="utf-8"?>
<p:tagLst xmlns:a="http://schemas.openxmlformats.org/drawingml/2006/main" xmlns:r="http://schemas.openxmlformats.org/officeDocument/2006/relationships" xmlns:p="http://schemas.openxmlformats.org/presentationml/2006/main">
  <p:tag name="OTLMARKERSHAPE" val="OTL"/>
</p:tagLst>
</file>

<file path=ppt/tags/tag147.xml><?xml version="1.0" encoding="utf-8"?>
<p:tagLst xmlns:a="http://schemas.openxmlformats.org/drawingml/2006/main" xmlns:r="http://schemas.openxmlformats.org/officeDocument/2006/relationships" xmlns:p="http://schemas.openxmlformats.org/presentationml/2006/main">
  <p:tag name="OTLMARKERSHAPE" val="OTL"/>
</p:tagLst>
</file>

<file path=ppt/tags/tag148.xml><?xml version="1.0" encoding="utf-8"?>
<p:tagLst xmlns:a="http://schemas.openxmlformats.org/drawingml/2006/main" xmlns:r="http://schemas.openxmlformats.org/officeDocument/2006/relationships" xmlns:p="http://schemas.openxmlformats.org/presentationml/2006/main">
  <p:tag name="OTLMARKERSHAPE" val="OTL"/>
</p:tagLst>
</file>

<file path=ppt/tags/tag149.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50.xml><?xml version="1.0" encoding="utf-8"?>
<p:tagLst xmlns:a="http://schemas.openxmlformats.org/drawingml/2006/main" xmlns:r="http://schemas.openxmlformats.org/officeDocument/2006/relationships" xmlns:p="http://schemas.openxmlformats.org/presentationml/2006/main">
  <p:tag name="OTLMARKERSHAPE" val="OTL"/>
</p:tagLst>
</file>

<file path=ppt/tags/tag151.xml><?xml version="1.0" encoding="utf-8"?>
<p:tagLst xmlns:a="http://schemas.openxmlformats.org/drawingml/2006/main" xmlns:r="http://schemas.openxmlformats.org/officeDocument/2006/relationships" xmlns:p="http://schemas.openxmlformats.org/presentationml/2006/main">
  <p:tag name="OTLMARKERSHAPE" val="OTL"/>
</p:tagLst>
</file>

<file path=ppt/tags/tag152.xml><?xml version="1.0" encoding="utf-8"?>
<p:tagLst xmlns:a="http://schemas.openxmlformats.org/drawingml/2006/main" xmlns:r="http://schemas.openxmlformats.org/officeDocument/2006/relationships" xmlns:p="http://schemas.openxmlformats.org/presentationml/2006/main">
  <p:tag name="OTLMARKERSHAPE" val="OTL"/>
</p:tagLst>
</file>

<file path=ppt/tags/tag153.xml><?xml version="1.0" encoding="utf-8"?>
<p:tagLst xmlns:a="http://schemas.openxmlformats.org/drawingml/2006/main" xmlns:r="http://schemas.openxmlformats.org/officeDocument/2006/relationships" xmlns:p="http://schemas.openxmlformats.org/presentationml/2006/main">
  <p:tag name="OTLMARKERSHAPE" val="OTL"/>
</p:tagLst>
</file>

<file path=ppt/tags/tag154.xml><?xml version="1.0" encoding="utf-8"?>
<p:tagLst xmlns:a="http://schemas.openxmlformats.org/drawingml/2006/main" xmlns:r="http://schemas.openxmlformats.org/officeDocument/2006/relationships" xmlns:p="http://schemas.openxmlformats.org/presentationml/2006/main">
  <p:tag name="OTLMARKERSHAPE" val="OTL"/>
</p:tagLst>
</file>

<file path=ppt/tags/tag155.xml><?xml version="1.0" encoding="utf-8"?>
<p:tagLst xmlns:a="http://schemas.openxmlformats.org/drawingml/2006/main" xmlns:r="http://schemas.openxmlformats.org/officeDocument/2006/relationships" xmlns:p="http://schemas.openxmlformats.org/presentationml/2006/main">
  <p:tag name="OTLMARKERSHAPE" val="OTL"/>
</p:tagLst>
</file>

<file path=ppt/tags/tag156.xml><?xml version="1.0" encoding="utf-8"?>
<p:tagLst xmlns:a="http://schemas.openxmlformats.org/drawingml/2006/main" xmlns:r="http://schemas.openxmlformats.org/officeDocument/2006/relationships" xmlns:p="http://schemas.openxmlformats.org/presentationml/2006/main">
  <p:tag name="OTLMARKERSHAPE" val="OTL"/>
</p:tagLst>
</file>

<file path=ppt/tags/tag157.xml><?xml version="1.0" encoding="utf-8"?>
<p:tagLst xmlns:a="http://schemas.openxmlformats.org/drawingml/2006/main" xmlns:r="http://schemas.openxmlformats.org/officeDocument/2006/relationships" xmlns:p="http://schemas.openxmlformats.org/presentationml/2006/main">
  <p:tag name="OTLMARKERSHAPE" val="OTL"/>
</p:tagLst>
</file>

<file path=ppt/tags/tag158.xml><?xml version="1.0" encoding="utf-8"?>
<p:tagLst xmlns:a="http://schemas.openxmlformats.org/drawingml/2006/main" xmlns:r="http://schemas.openxmlformats.org/officeDocument/2006/relationships" xmlns:p="http://schemas.openxmlformats.org/presentationml/2006/main">
  <p:tag name="OTLMARKERSHAPE" val="OTL"/>
</p:tagLst>
</file>

<file path=ppt/tags/tag159.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60.xml><?xml version="1.0" encoding="utf-8"?>
<p:tagLst xmlns:a="http://schemas.openxmlformats.org/drawingml/2006/main" xmlns:r="http://schemas.openxmlformats.org/officeDocument/2006/relationships" xmlns:p="http://schemas.openxmlformats.org/presentationml/2006/main">
  <p:tag name="OTLMARKERSHAPE" val="OTL"/>
</p:tagLst>
</file>

<file path=ppt/tags/tag161.xml><?xml version="1.0" encoding="utf-8"?>
<p:tagLst xmlns:a="http://schemas.openxmlformats.org/drawingml/2006/main" xmlns:r="http://schemas.openxmlformats.org/officeDocument/2006/relationships" xmlns:p="http://schemas.openxmlformats.org/presentationml/2006/main">
  <p:tag name="OTLMARKERSHAPE" val="OTL"/>
</p:tagLst>
</file>

<file path=ppt/tags/tag162.xml><?xml version="1.0" encoding="utf-8"?>
<p:tagLst xmlns:a="http://schemas.openxmlformats.org/drawingml/2006/main" xmlns:r="http://schemas.openxmlformats.org/officeDocument/2006/relationships" xmlns:p="http://schemas.openxmlformats.org/presentationml/2006/main">
  <p:tag name="OTLMARKERSHAPE" val="OTL"/>
</p:tagLst>
</file>

<file path=ppt/tags/tag163.xml><?xml version="1.0" encoding="utf-8"?>
<p:tagLst xmlns:a="http://schemas.openxmlformats.org/drawingml/2006/main" xmlns:r="http://schemas.openxmlformats.org/officeDocument/2006/relationships" xmlns:p="http://schemas.openxmlformats.org/presentationml/2006/main">
  <p:tag name="OTLMARKERSHAPE" val="OTL"/>
</p:tagLst>
</file>

<file path=ppt/tags/tag164.xml><?xml version="1.0" encoding="utf-8"?>
<p:tagLst xmlns:a="http://schemas.openxmlformats.org/drawingml/2006/main" xmlns:r="http://schemas.openxmlformats.org/officeDocument/2006/relationships" xmlns:p="http://schemas.openxmlformats.org/presentationml/2006/main">
  <p:tag name="OTLMARKERSHAPE" val="OTL"/>
</p:tagLst>
</file>

<file path=ppt/tags/tag165.xml><?xml version="1.0" encoding="utf-8"?>
<p:tagLst xmlns:a="http://schemas.openxmlformats.org/drawingml/2006/main" xmlns:r="http://schemas.openxmlformats.org/officeDocument/2006/relationships" xmlns:p="http://schemas.openxmlformats.org/presentationml/2006/main">
  <p:tag name="OTLMARKERSHAPE" val="OTL"/>
</p:tagLst>
</file>

<file path=ppt/tags/tag166.xml><?xml version="1.0" encoding="utf-8"?>
<p:tagLst xmlns:a="http://schemas.openxmlformats.org/drawingml/2006/main" xmlns:r="http://schemas.openxmlformats.org/officeDocument/2006/relationships" xmlns:p="http://schemas.openxmlformats.org/presentationml/2006/main">
  <p:tag name="OTLMARKERSHAPE" val="OTL"/>
</p:tagLst>
</file>

<file path=ppt/tags/tag167.xml><?xml version="1.0" encoding="utf-8"?>
<p:tagLst xmlns:a="http://schemas.openxmlformats.org/drawingml/2006/main" xmlns:r="http://schemas.openxmlformats.org/officeDocument/2006/relationships" xmlns:p="http://schemas.openxmlformats.org/presentationml/2006/main">
  <p:tag name="OTLMARKERSHAPE" val="OTL"/>
</p:tagLst>
</file>

<file path=ppt/tags/tag168.xml><?xml version="1.0" encoding="utf-8"?>
<p:tagLst xmlns:a="http://schemas.openxmlformats.org/drawingml/2006/main" xmlns:r="http://schemas.openxmlformats.org/officeDocument/2006/relationships" xmlns:p="http://schemas.openxmlformats.org/presentationml/2006/main">
  <p:tag name="OTLMARKERSHAPE" val="OTL"/>
</p:tagLst>
</file>

<file path=ppt/tags/tag169.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70.xml><?xml version="1.0" encoding="utf-8"?>
<p:tagLst xmlns:a="http://schemas.openxmlformats.org/drawingml/2006/main" xmlns:r="http://schemas.openxmlformats.org/officeDocument/2006/relationships" xmlns:p="http://schemas.openxmlformats.org/presentationml/2006/main">
  <p:tag name="OTLMARKERSHAPE" val="OTL"/>
</p:tagLst>
</file>

<file path=ppt/tags/tag171.xml><?xml version="1.0" encoding="utf-8"?>
<p:tagLst xmlns:a="http://schemas.openxmlformats.org/drawingml/2006/main" xmlns:r="http://schemas.openxmlformats.org/officeDocument/2006/relationships" xmlns:p="http://schemas.openxmlformats.org/presentationml/2006/main">
  <p:tag name="OTLMARKERSHAPE" val="OTL"/>
</p:tagLst>
</file>

<file path=ppt/tags/tag172.xml><?xml version="1.0" encoding="utf-8"?>
<p:tagLst xmlns:a="http://schemas.openxmlformats.org/drawingml/2006/main" xmlns:r="http://schemas.openxmlformats.org/officeDocument/2006/relationships" xmlns:p="http://schemas.openxmlformats.org/presentationml/2006/main">
  <p:tag name="OTLMARKERSHAPE" val="OTL"/>
</p:tagLst>
</file>

<file path=ppt/tags/tag173.xml><?xml version="1.0" encoding="utf-8"?>
<p:tagLst xmlns:a="http://schemas.openxmlformats.org/drawingml/2006/main" xmlns:r="http://schemas.openxmlformats.org/officeDocument/2006/relationships" xmlns:p="http://schemas.openxmlformats.org/presentationml/2006/main">
  <p:tag name="OTLMARKERSHAPE" val="OTL"/>
</p:tagLst>
</file>

<file path=ppt/tags/tag174.xml><?xml version="1.0" encoding="utf-8"?>
<p:tagLst xmlns:a="http://schemas.openxmlformats.org/drawingml/2006/main" xmlns:r="http://schemas.openxmlformats.org/officeDocument/2006/relationships" xmlns:p="http://schemas.openxmlformats.org/presentationml/2006/main">
  <p:tag name="OTLMARKERSHAPE" val="OTL"/>
</p:tagLst>
</file>

<file path=ppt/tags/tag175.xml><?xml version="1.0" encoding="utf-8"?>
<p:tagLst xmlns:a="http://schemas.openxmlformats.org/drawingml/2006/main" xmlns:r="http://schemas.openxmlformats.org/officeDocument/2006/relationships" xmlns:p="http://schemas.openxmlformats.org/presentationml/2006/main">
  <p:tag name="OTLMARKERSHAPE" val="OTL"/>
</p:tagLst>
</file>

<file path=ppt/tags/tag176.xml><?xml version="1.0" encoding="utf-8"?>
<p:tagLst xmlns:a="http://schemas.openxmlformats.org/drawingml/2006/main" xmlns:r="http://schemas.openxmlformats.org/officeDocument/2006/relationships" xmlns:p="http://schemas.openxmlformats.org/presentationml/2006/main">
  <p:tag name="OTLMARKERSHAPE" val="OTL"/>
</p:tagLst>
</file>

<file path=ppt/tags/tag177.xml><?xml version="1.0" encoding="utf-8"?>
<p:tagLst xmlns:a="http://schemas.openxmlformats.org/drawingml/2006/main" xmlns:r="http://schemas.openxmlformats.org/officeDocument/2006/relationships" xmlns:p="http://schemas.openxmlformats.org/presentationml/2006/main">
  <p:tag name="OTLMARKERSHAPE" val="OTL"/>
</p:tagLst>
</file>

<file path=ppt/tags/tag178.xml><?xml version="1.0" encoding="utf-8"?>
<p:tagLst xmlns:a="http://schemas.openxmlformats.org/drawingml/2006/main" xmlns:r="http://schemas.openxmlformats.org/officeDocument/2006/relationships" xmlns:p="http://schemas.openxmlformats.org/presentationml/2006/main">
  <p:tag name="OTLMARKERSHAPE" val="OTL"/>
</p:tagLst>
</file>

<file path=ppt/tags/tag179.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80.xml><?xml version="1.0" encoding="utf-8"?>
<p:tagLst xmlns:a="http://schemas.openxmlformats.org/drawingml/2006/main" xmlns:r="http://schemas.openxmlformats.org/officeDocument/2006/relationships" xmlns:p="http://schemas.openxmlformats.org/presentationml/2006/main">
  <p:tag name="OTLMARKERSHAPE" val="OTL"/>
</p:tagLst>
</file>

<file path=ppt/tags/tag181.xml><?xml version="1.0" encoding="utf-8"?>
<p:tagLst xmlns:a="http://schemas.openxmlformats.org/drawingml/2006/main" xmlns:r="http://schemas.openxmlformats.org/officeDocument/2006/relationships" xmlns:p="http://schemas.openxmlformats.org/presentationml/2006/main">
  <p:tag name="OTLMARKERSHAPE" val="OTL"/>
</p:tagLst>
</file>

<file path=ppt/tags/tag182.xml><?xml version="1.0" encoding="utf-8"?>
<p:tagLst xmlns:a="http://schemas.openxmlformats.org/drawingml/2006/main" xmlns:r="http://schemas.openxmlformats.org/officeDocument/2006/relationships" xmlns:p="http://schemas.openxmlformats.org/presentationml/2006/main">
  <p:tag name="OTLMARKERSHAPE" val="OTL"/>
</p:tagLst>
</file>

<file path=ppt/tags/tag183.xml><?xml version="1.0" encoding="utf-8"?>
<p:tagLst xmlns:a="http://schemas.openxmlformats.org/drawingml/2006/main" xmlns:r="http://schemas.openxmlformats.org/officeDocument/2006/relationships" xmlns:p="http://schemas.openxmlformats.org/presentationml/2006/main">
  <p:tag name="OTLMARKERSHAPE" val="OTL"/>
</p:tagLst>
</file>

<file path=ppt/tags/tag184.xml><?xml version="1.0" encoding="utf-8"?>
<p:tagLst xmlns:a="http://schemas.openxmlformats.org/drawingml/2006/main" xmlns:r="http://schemas.openxmlformats.org/officeDocument/2006/relationships" xmlns:p="http://schemas.openxmlformats.org/presentationml/2006/main">
  <p:tag name="OTLMARKERSHAPE" val="OTL"/>
</p:tagLst>
</file>

<file path=ppt/tags/tag185.xml><?xml version="1.0" encoding="utf-8"?>
<p:tagLst xmlns:a="http://schemas.openxmlformats.org/drawingml/2006/main" xmlns:r="http://schemas.openxmlformats.org/officeDocument/2006/relationships" xmlns:p="http://schemas.openxmlformats.org/presentationml/2006/main">
  <p:tag name="OTLMARKERSHAPE" val="OTL"/>
</p:tagLst>
</file>

<file path=ppt/tags/tag186.xml><?xml version="1.0" encoding="utf-8"?>
<p:tagLst xmlns:a="http://schemas.openxmlformats.org/drawingml/2006/main" xmlns:r="http://schemas.openxmlformats.org/officeDocument/2006/relationships" xmlns:p="http://schemas.openxmlformats.org/presentationml/2006/main">
  <p:tag name="OTLMARKERSHAPE" val="OTL"/>
</p:tagLst>
</file>

<file path=ppt/tags/tag187.xml><?xml version="1.0" encoding="utf-8"?>
<p:tagLst xmlns:a="http://schemas.openxmlformats.org/drawingml/2006/main" xmlns:r="http://schemas.openxmlformats.org/officeDocument/2006/relationships" xmlns:p="http://schemas.openxmlformats.org/presentationml/2006/main">
  <p:tag name="OTLMARKERSHAPE" val="OTL"/>
</p:tagLst>
</file>

<file path=ppt/tags/tag188.xml><?xml version="1.0" encoding="utf-8"?>
<p:tagLst xmlns:a="http://schemas.openxmlformats.org/drawingml/2006/main" xmlns:r="http://schemas.openxmlformats.org/officeDocument/2006/relationships" xmlns:p="http://schemas.openxmlformats.org/presentationml/2006/main">
  <p:tag name="OTLMARKERSHAPE" val="OTL"/>
</p:tagLst>
</file>

<file path=ppt/tags/tag189.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190.xml><?xml version="1.0" encoding="utf-8"?>
<p:tagLst xmlns:a="http://schemas.openxmlformats.org/drawingml/2006/main" xmlns:r="http://schemas.openxmlformats.org/officeDocument/2006/relationships" xmlns:p="http://schemas.openxmlformats.org/presentationml/2006/main">
  <p:tag name="OTLMARKERSHAPE" val="OTL"/>
</p:tagLst>
</file>

<file path=ppt/tags/tag191.xml><?xml version="1.0" encoding="utf-8"?>
<p:tagLst xmlns:a="http://schemas.openxmlformats.org/drawingml/2006/main" xmlns:r="http://schemas.openxmlformats.org/officeDocument/2006/relationships" xmlns:p="http://schemas.openxmlformats.org/presentationml/2006/main">
  <p:tag name="OTLMARKERSHAPE" val="OTL"/>
</p:tagLst>
</file>

<file path=ppt/tags/tag192.xml><?xml version="1.0" encoding="utf-8"?>
<p:tagLst xmlns:a="http://schemas.openxmlformats.org/drawingml/2006/main" xmlns:r="http://schemas.openxmlformats.org/officeDocument/2006/relationships" xmlns:p="http://schemas.openxmlformats.org/presentationml/2006/main">
  <p:tag name="OTLMARKERSHAPE" val="OTL"/>
</p:tagLst>
</file>

<file path=ppt/tags/tag193.xml><?xml version="1.0" encoding="utf-8"?>
<p:tagLst xmlns:a="http://schemas.openxmlformats.org/drawingml/2006/main" xmlns:r="http://schemas.openxmlformats.org/officeDocument/2006/relationships" xmlns:p="http://schemas.openxmlformats.org/presentationml/2006/main">
  <p:tag name="OTLMARKERSHAPE" val="OTL"/>
</p:tagLst>
</file>

<file path=ppt/tags/tag194.xml><?xml version="1.0" encoding="utf-8"?>
<p:tagLst xmlns:a="http://schemas.openxmlformats.org/drawingml/2006/main" xmlns:r="http://schemas.openxmlformats.org/officeDocument/2006/relationships" xmlns:p="http://schemas.openxmlformats.org/presentationml/2006/main">
  <p:tag name="OTLMARKERSHAPE" val="OTL"/>
</p:tagLst>
</file>

<file path=ppt/tags/tag195.xml><?xml version="1.0" encoding="utf-8"?>
<p:tagLst xmlns:a="http://schemas.openxmlformats.org/drawingml/2006/main" xmlns:r="http://schemas.openxmlformats.org/officeDocument/2006/relationships" xmlns:p="http://schemas.openxmlformats.org/presentationml/2006/main">
  <p:tag name="OTLMARKERSHAPE" val="OTL"/>
</p:tagLst>
</file>

<file path=ppt/tags/tag196.xml><?xml version="1.0" encoding="utf-8"?>
<p:tagLst xmlns:a="http://schemas.openxmlformats.org/drawingml/2006/main" xmlns:r="http://schemas.openxmlformats.org/officeDocument/2006/relationships" xmlns:p="http://schemas.openxmlformats.org/presentationml/2006/main">
  <p:tag name="OTLMARKERSHAPE" val="OTL"/>
</p:tagLst>
</file>

<file path=ppt/tags/tag197.xml><?xml version="1.0" encoding="utf-8"?>
<p:tagLst xmlns:a="http://schemas.openxmlformats.org/drawingml/2006/main" xmlns:r="http://schemas.openxmlformats.org/officeDocument/2006/relationships" xmlns:p="http://schemas.openxmlformats.org/presentationml/2006/main">
  <p:tag name="OTLMARKERSHAPE" val="OTL"/>
</p:tagLst>
</file>

<file path=ppt/tags/tag198.xml><?xml version="1.0" encoding="utf-8"?>
<p:tagLst xmlns:a="http://schemas.openxmlformats.org/drawingml/2006/main" xmlns:r="http://schemas.openxmlformats.org/officeDocument/2006/relationships" xmlns:p="http://schemas.openxmlformats.org/presentationml/2006/main">
  <p:tag name="OTLMARKERSHAPE" val="OTL"/>
</p:tagLst>
</file>

<file path=ppt/tags/tag19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00.xml><?xml version="1.0" encoding="utf-8"?>
<p:tagLst xmlns:a="http://schemas.openxmlformats.org/drawingml/2006/main" xmlns:r="http://schemas.openxmlformats.org/officeDocument/2006/relationships" xmlns:p="http://schemas.openxmlformats.org/presentationml/2006/main">
  <p:tag name="OTLMARKERSHAPE" val="OTL"/>
</p:tagLst>
</file>

<file path=ppt/tags/tag201.xml><?xml version="1.0" encoding="utf-8"?>
<p:tagLst xmlns:a="http://schemas.openxmlformats.org/drawingml/2006/main" xmlns:r="http://schemas.openxmlformats.org/officeDocument/2006/relationships" xmlns:p="http://schemas.openxmlformats.org/presentationml/2006/main">
  <p:tag name="OTLMARKERSHAPE" val="OTL"/>
</p:tagLst>
</file>

<file path=ppt/tags/tag202.xml><?xml version="1.0" encoding="utf-8"?>
<p:tagLst xmlns:a="http://schemas.openxmlformats.org/drawingml/2006/main" xmlns:r="http://schemas.openxmlformats.org/officeDocument/2006/relationships" xmlns:p="http://schemas.openxmlformats.org/presentationml/2006/main">
  <p:tag name="OTLMARKERSHAPE" val="OTL"/>
</p:tagLst>
</file>

<file path=ppt/tags/tag203.xml><?xml version="1.0" encoding="utf-8"?>
<p:tagLst xmlns:a="http://schemas.openxmlformats.org/drawingml/2006/main" xmlns:r="http://schemas.openxmlformats.org/officeDocument/2006/relationships" xmlns:p="http://schemas.openxmlformats.org/presentationml/2006/main">
  <p:tag name="OTLMARKERSHAPE" val="OTL"/>
</p:tagLst>
</file>

<file path=ppt/tags/tag204.xml><?xml version="1.0" encoding="utf-8"?>
<p:tagLst xmlns:a="http://schemas.openxmlformats.org/drawingml/2006/main" xmlns:r="http://schemas.openxmlformats.org/officeDocument/2006/relationships" xmlns:p="http://schemas.openxmlformats.org/presentationml/2006/main">
  <p:tag name="OTLMARKERSHAPE" val="OTL"/>
</p:tagLst>
</file>

<file path=ppt/tags/tag205.xml><?xml version="1.0" encoding="utf-8"?>
<p:tagLst xmlns:a="http://schemas.openxmlformats.org/drawingml/2006/main" xmlns:r="http://schemas.openxmlformats.org/officeDocument/2006/relationships" xmlns:p="http://schemas.openxmlformats.org/presentationml/2006/main">
  <p:tag name="OTLMARKERSHAPE" val="OTL"/>
</p:tagLst>
</file>

<file path=ppt/tags/tag206.xml><?xml version="1.0" encoding="utf-8"?>
<p:tagLst xmlns:a="http://schemas.openxmlformats.org/drawingml/2006/main" xmlns:r="http://schemas.openxmlformats.org/officeDocument/2006/relationships" xmlns:p="http://schemas.openxmlformats.org/presentationml/2006/main">
  <p:tag name="OTLMARKERSHAPE" val="OTL"/>
</p:tagLst>
</file>

<file path=ppt/tags/tag207.xml><?xml version="1.0" encoding="utf-8"?>
<p:tagLst xmlns:a="http://schemas.openxmlformats.org/drawingml/2006/main" xmlns:r="http://schemas.openxmlformats.org/officeDocument/2006/relationships" xmlns:p="http://schemas.openxmlformats.org/presentationml/2006/main">
  <p:tag name="OTLMARKERSHAPE" val="OTL"/>
</p:tagLst>
</file>

<file path=ppt/tags/tag208.xml><?xml version="1.0" encoding="utf-8"?>
<p:tagLst xmlns:a="http://schemas.openxmlformats.org/drawingml/2006/main" xmlns:r="http://schemas.openxmlformats.org/officeDocument/2006/relationships" xmlns:p="http://schemas.openxmlformats.org/presentationml/2006/main">
  <p:tag name="OTLMARKERSHAPE" val="OTL"/>
</p:tagLst>
</file>

<file path=ppt/tags/tag209.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10.xml><?xml version="1.0" encoding="utf-8"?>
<p:tagLst xmlns:a="http://schemas.openxmlformats.org/drawingml/2006/main" xmlns:r="http://schemas.openxmlformats.org/officeDocument/2006/relationships" xmlns:p="http://schemas.openxmlformats.org/presentationml/2006/main">
  <p:tag name="OTLMARKERSHAPE" val="OTL"/>
</p:tagLst>
</file>

<file path=ppt/tags/tag211.xml><?xml version="1.0" encoding="utf-8"?>
<p:tagLst xmlns:a="http://schemas.openxmlformats.org/drawingml/2006/main" xmlns:r="http://schemas.openxmlformats.org/officeDocument/2006/relationships" xmlns:p="http://schemas.openxmlformats.org/presentationml/2006/main">
  <p:tag name="OTLMARKERSHAPE" val="OTL"/>
</p:tagLst>
</file>

<file path=ppt/tags/tag212.xml><?xml version="1.0" encoding="utf-8"?>
<p:tagLst xmlns:a="http://schemas.openxmlformats.org/drawingml/2006/main" xmlns:r="http://schemas.openxmlformats.org/officeDocument/2006/relationships" xmlns:p="http://schemas.openxmlformats.org/presentationml/2006/main">
  <p:tag name="OTLMARKERSHAPE" val="OTL"/>
</p:tagLst>
</file>

<file path=ppt/tags/tag213.xml><?xml version="1.0" encoding="utf-8"?>
<p:tagLst xmlns:a="http://schemas.openxmlformats.org/drawingml/2006/main" xmlns:r="http://schemas.openxmlformats.org/officeDocument/2006/relationships" xmlns:p="http://schemas.openxmlformats.org/presentationml/2006/main">
  <p:tag name="OTLMARKERSHAPE" val="OTL"/>
</p:tagLst>
</file>

<file path=ppt/tags/tag214.xml><?xml version="1.0" encoding="utf-8"?>
<p:tagLst xmlns:a="http://schemas.openxmlformats.org/drawingml/2006/main" xmlns:r="http://schemas.openxmlformats.org/officeDocument/2006/relationships" xmlns:p="http://schemas.openxmlformats.org/presentationml/2006/main">
  <p:tag name="OTLMARKERSHAPE" val="OTL"/>
</p:tagLst>
</file>

<file path=ppt/tags/tag215.xml><?xml version="1.0" encoding="utf-8"?>
<p:tagLst xmlns:a="http://schemas.openxmlformats.org/drawingml/2006/main" xmlns:r="http://schemas.openxmlformats.org/officeDocument/2006/relationships" xmlns:p="http://schemas.openxmlformats.org/presentationml/2006/main">
  <p:tag name="OTLMARKERSHAPE" val="OTL"/>
</p:tagLst>
</file>

<file path=ppt/tags/tag216.xml><?xml version="1.0" encoding="utf-8"?>
<p:tagLst xmlns:a="http://schemas.openxmlformats.org/drawingml/2006/main" xmlns:r="http://schemas.openxmlformats.org/officeDocument/2006/relationships" xmlns:p="http://schemas.openxmlformats.org/presentationml/2006/main">
  <p:tag name="OTLMARKERSHAPE" val="OTL"/>
</p:tagLst>
</file>

<file path=ppt/tags/tag217.xml><?xml version="1.0" encoding="utf-8"?>
<p:tagLst xmlns:a="http://schemas.openxmlformats.org/drawingml/2006/main" xmlns:r="http://schemas.openxmlformats.org/officeDocument/2006/relationships" xmlns:p="http://schemas.openxmlformats.org/presentationml/2006/main">
  <p:tag name="OTLMARKERSHAPE" val="OTL"/>
</p:tagLst>
</file>

<file path=ppt/tags/tag218.xml><?xml version="1.0" encoding="utf-8"?>
<p:tagLst xmlns:a="http://schemas.openxmlformats.org/drawingml/2006/main" xmlns:r="http://schemas.openxmlformats.org/officeDocument/2006/relationships" xmlns:p="http://schemas.openxmlformats.org/presentationml/2006/main">
  <p:tag name="OTLMARKERSHAPE" val="OTL"/>
</p:tagLst>
</file>

<file path=ppt/tags/tag219.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0.xml><?xml version="1.0" encoding="utf-8"?>
<p:tagLst xmlns:a="http://schemas.openxmlformats.org/drawingml/2006/main" xmlns:r="http://schemas.openxmlformats.org/officeDocument/2006/relationships" xmlns:p="http://schemas.openxmlformats.org/presentationml/2006/main">
  <p:tag name="OTLMARKERSHAPE" val="OTL"/>
</p:tagLst>
</file>

<file path=ppt/tags/tag2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3.xml><?xml version="1.0" encoding="utf-8"?>
<p:tagLst xmlns:a="http://schemas.openxmlformats.org/drawingml/2006/main" xmlns:r="http://schemas.openxmlformats.org/officeDocument/2006/relationships" xmlns:p="http://schemas.openxmlformats.org/presentationml/2006/main">
  <p:tag name="OTLMARKERSHAPE" val="OTL"/>
</p:tagLst>
</file>

<file path=ppt/tags/tag224.xml><?xml version="1.0" encoding="utf-8"?>
<p:tagLst xmlns:a="http://schemas.openxmlformats.org/drawingml/2006/main" xmlns:r="http://schemas.openxmlformats.org/officeDocument/2006/relationships" xmlns:p="http://schemas.openxmlformats.org/presentationml/2006/main">
  <p:tag name="OTLMARKERSHAPE" val="OTL"/>
</p:tagLst>
</file>

<file path=ppt/tags/tag225.xml><?xml version="1.0" encoding="utf-8"?>
<p:tagLst xmlns:a="http://schemas.openxmlformats.org/drawingml/2006/main" xmlns:r="http://schemas.openxmlformats.org/officeDocument/2006/relationships" xmlns:p="http://schemas.openxmlformats.org/presentationml/2006/main">
  <p:tag name="OTLMARKERSHAPE" val="OTL"/>
</p:tagLst>
</file>

<file path=ppt/tags/tag226.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pen Sans fontovi">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611</TotalTime>
  <Words>2258</Words>
  <Application>Microsoft Office PowerPoint</Application>
  <PresentationFormat>Widescreen</PresentationFormat>
  <Paragraphs>284</Paragraphs>
  <Slides>17</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Arial</vt:lpstr>
      <vt:lpstr>Calibri</vt:lpstr>
      <vt:lpstr>Candara</vt:lpstr>
      <vt:lpstr>Courier New</vt:lpstr>
      <vt:lpstr>Open Sans</vt:lpstr>
      <vt:lpstr>Open Sans Light</vt:lpstr>
      <vt:lpstr>Times New Roman</vt:lpstr>
      <vt:lpstr>Office Theme</vt:lpstr>
      <vt:lpstr>Loggerhead sea turtle (Caretta caretta)  microbiome: insight into endozoic and  epizoic communities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NN</dc:creator>
  <cp:lastModifiedBy>NN</cp:lastModifiedBy>
  <cp:revision>181</cp:revision>
  <dcterms:created xsi:type="dcterms:W3CDTF">2018-03-09T11:41:06Z</dcterms:created>
  <dcterms:modified xsi:type="dcterms:W3CDTF">2018-03-12T09:07:54Z</dcterms:modified>
</cp:coreProperties>
</file>